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diagrams/data1.xml" ContentType="application/vnd.openxmlformats-officedocument.drawingml.diagramData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4" r:id="rId1"/>
  </p:sldMasterIdLst>
  <p:notesMasterIdLst>
    <p:notesMasterId r:id="rId17"/>
  </p:notesMasterIdLst>
  <p:sldIdLst>
    <p:sldId id="257" r:id="rId2"/>
    <p:sldId id="360" r:id="rId3"/>
    <p:sldId id="361" r:id="rId4"/>
    <p:sldId id="362" r:id="rId5"/>
    <p:sldId id="363" r:id="rId6"/>
    <p:sldId id="364" r:id="rId7"/>
    <p:sldId id="259" r:id="rId8"/>
    <p:sldId id="366" r:id="rId9"/>
    <p:sldId id="365" r:id="rId10"/>
    <p:sldId id="367" r:id="rId11"/>
    <p:sldId id="368" r:id="rId12"/>
    <p:sldId id="369" r:id="rId13"/>
    <p:sldId id="370" r:id="rId14"/>
    <p:sldId id="371" r:id="rId15"/>
    <p:sldId id="372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6DA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22" autoAdjust="0"/>
    <p:restoredTop sz="96327"/>
  </p:normalViewPr>
  <p:slideViewPr>
    <p:cSldViewPr snapToGrid="0">
      <p:cViewPr varScale="1">
        <p:scale>
          <a:sx n="158" d="100"/>
          <a:sy n="158" d="100"/>
        </p:scale>
        <p:origin x="32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customXml" Target="../customXml/item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ustomXml" Target="../customXml/item2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ustomXml" Target="../customXml/item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87D047B-23E0-49DA-807C-CE27BDCF3E31}" type="doc">
      <dgm:prSet loTypeId="urn:microsoft.com/office/officeart/2005/8/layout/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9B8E65E-B5F8-4CB6-B85F-ED4A15E141C3}">
      <dgm:prSet/>
      <dgm:spPr/>
      <dgm:t>
        <a:bodyPr/>
        <a:lstStyle/>
        <a:p>
          <a:r>
            <a:rPr lang="en-US"/>
            <a:t>Flowing downstream, chemicals attach and detach from particles</a:t>
          </a:r>
        </a:p>
      </dgm:t>
    </dgm:pt>
    <dgm:pt modelId="{C73E5674-CDEB-49CA-806A-431CCCB1882E}" type="parTrans" cxnId="{3FB921C4-3739-4E82-AA75-AAA6BD0E9651}">
      <dgm:prSet/>
      <dgm:spPr/>
      <dgm:t>
        <a:bodyPr/>
        <a:lstStyle/>
        <a:p>
          <a:endParaRPr lang="en-US"/>
        </a:p>
      </dgm:t>
    </dgm:pt>
    <dgm:pt modelId="{2E5196CB-EE8D-44E1-9805-65E78F434E9F}" type="sibTrans" cxnId="{3FB921C4-3739-4E82-AA75-AAA6BD0E9651}">
      <dgm:prSet/>
      <dgm:spPr/>
      <dgm:t>
        <a:bodyPr/>
        <a:lstStyle/>
        <a:p>
          <a:endParaRPr lang="en-US"/>
        </a:p>
      </dgm:t>
    </dgm:pt>
    <dgm:pt modelId="{00B5A476-A55F-446E-87B2-CD51515F3D01}">
      <dgm:prSet/>
      <dgm:spPr/>
      <dgm:t>
        <a:bodyPr/>
        <a:lstStyle/>
        <a:p>
          <a:r>
            <a:rPr lang="en-US"/>
            <a:t>When a chemical attaches to a solid, it then settles to the sediment layer</a:t>
          </a:r>
        </a:p>
      </dgm:t>
    </dgm:pt>
    <dgm:pt modelId="{D66E9486-94DF-4C80-A0BB-FF5039B9C615}" type="parTrans" cxnId="{3AAD9751-102A-4251-8899-B0905B3A9221}">
      <dgm:prSet/>
      <dgm:spPr/>
      <dgm:t>
        <a:bodyPr/>
        <a:lstStyle/>
        <a:p>
          <a:endParaRPr lang="en-US"/>
        </a:p>
      </dgm:t>
    </dgm:pt>
    <dgm:pt modelId="{31D9476A-79AF-4DFF-8C29-DCB098B58256}" type="sibTrans" cxnId="{3AAD9751-102A-4251-8899-B0905B3A9221}">
      <dgm:prSet/>
      <dgm:spPr/>
      <dgm:t>
        <a:bodyPr/>
        <a:lstStyle/>
        <a:p>
          <a:endParaRPr lang="en-US"/>
        </a:p>
      </dgm:t>
    </dgm:pt>
    <dgm:pt modelId="{8C092478-D542-4DAA-8971-75FF7626C61D}">
      <dgm:prSet/>
      <dgm:spPr/>
      <dgm:t>
        <a:bodyPr/>
        <a:lstStyle/>
        <a:p>
          <a:r>
            <a:rPr lang="en-US" dirty="0"/>
            <a:t>Chemicals then accumulate in the sediments and can act as a long-term source</a:t>
          </a:r>
        </a:p>
      </dgm:t>
    </dgm:pt>
    <dgm:pt modelId="{2ADA54CE-AE6E-4406-A6E9-862C19E21536}" type="parTrans" cxnId="{3ECF2B32-905C-4A25-879C-F3C6BDF781BF}">
      <dgm:prSet/>
      <dgm:spPr/>
      <dgm:t>
        <a:bodyPr/>
        <a:lstStyle/>
        <a:p>
          <a:endParaRPr lang="en-US"/>
        </a:p>
      </dgm:t>
    </dgm:pt>
    <dgm:pt modelId="{9BCD351B-E0E1-494D-8C7A-FF3A25387AD5}" type="sibTrans" cxnId="{3ECF2B32-905C-4A25-879C-F3C6BDF781BF}">
      <dgm:prSet/>
      <dgm:spPr/>
      <dgm:t>
        <a:bodyPr/>
        <a:lstStyle/>
        <a:p>
          <a:endParaRPr lang="en-US"/>
        </a:p>
      </dgm:t>
    </dgm:pt>
    <dgm:pt modelId="{E3210721-3B73-49C1-9DFD-597A062EDBEB}" type="pres">
      <dgm:prSet presAssocID="{587D047B-23E0-49DA-807C-CE27BDCF3E31}" presName="diagram" presStyleCnt="0">
        <dgm:presLayoutVars>
          <dgm:dir/>
          <dgm:resizeHandles val="exact"/>
        </dgm:presLayoutVars>
      </dgm:prSet>
      <dgm:spPr/>
    </dgm:pt>
    <dgm:pt modelId="{28D5D60E-B5CE-456D-BB43-6C8145456A02}" type="pres">
      <dgm:prSet presAssocID="{09B8E65E-B5F8-4CB6-B85F-ED4A15E141C3}" presName="node" presStyleLbl="node1" presStyleIdx="0" presStyleCnt="3">
        <dgm:presLayoutVars>
          <dgm:bulletEnabled val="1"/>
        </dgm:presLayoutVars>
      </dgm:prSet>
      <dgm:spPr/>
    </dgm:pt>
    <dgm:pt modelId="{5B81E64A-BF86-448B-878D-A510E05BABEA}" type="pres">
      <dgm:prSet presAssocID="{2E5196CB-EE8D-44E1-9805-65E78F434E9F}" presName="sibTrans" presStyleLbl="sibTrans2D1" presStyleIdx="0" presStyleCnt="2"/>
      <dgm:spPr/>
    </dgm:pt>
    <dgm:pt modelId="{E7116BBB-E7D0-4E33-98AE-0333C6C2666F}" type="pres">
      <dgm:prSet presAssocID="{2E5196CB-EE8D-44E1-9805-65E78F434E9F}" presName="connectorText" presStyleLbl="sibTrans2D1" presStyleIdx="0" presStyleCnt="2"/>
      <dgm:spPr/>
    </dgm:pt>
    <dgm:pt modelId="{D66F75F2-EBFC-4CD0-B5E5-D1D09D33FAF2}" type="pres">
      <dgm:prSet presAssocID="{00B5A476-A55F-446E-87B2-CD51515F3D01}" presName="node" presStyleLbl="node1" presStyleIdx="1" presStyleCnt="3">
        <dgm:presLayoutVars>
          <dgm:bulletEnabled val="1"/>
        </dgm:presLayoutVars>
      </dgm:prSet>
      <dgm:spPr/>
    </dgm:pt>
    <dgm:pt modelId="{ACF45368-7734-4D9E-A703-CCF4C2F5FD77}" type="pres">
      <dgm:prSet presAssocID="{31D9476A-79AF-4DFF-8C29-DCB098B58256}" presName="sibTrans" presStyleLbl="sibTrans2D1" presStyleIdx="1" presStyleCnt="2"/>
      <dgm:spPr/>
    </dgm:pt>
    <dgm:pt modelId="{DA13425B-4EC8-4B12-83CB-4039DB7113AD}" type="pres">
      <dgm:prSet presAssocID="{31D9476A-79AF-4DFF-8C29-DCB098B58256}" presName="connectorText" presStyleLbl="sibTrans2D1" presStyleIdx="1" presStyleCnt="2"/>
      <dgm:spPr/>
    </dgm:pt>
    <dgm:pt modelId="{9A8C8133-F880-4963-A46E-F8DC9F22FAEB}" type="pres">
      <dgm:prSet presAssocID="{8C092478-D542-4DAA-8971-75FF7626C61D}" presName="node" presStyleLbl="node1" presStyleIdx="2" presStyleCnt="3">
        <dgm:presLayoutVars>
          <dgm:bulletEnabled val="1"/>
        </dgm:presLayoutVars>
      </dgm:prSet>
      <dgm:spPr/>
    </dgm:pt>
  </dgm:ptLst>
  <dgm:cxnLst>
    <dgm:cxn modelId="{44730E1A-3989-4EED-8B60-C8EBCE337DBE}" type="presOf" srcId="{2E5196CB-EE8D-44E1-9805-65E78F434E9F}" destId="{E7116BBB-E7D0-4E33-98AE-0333C6C2666F}" srcOrd="1" destOrd="0" presId="urn:microsoft.com/office/officeart/2005/8/layout/process5"/>
    <dgm:cxn modelId="{10DC7B27-B2D3-4A16-992E-66E813342561}" type="presOf" srcId="{8C092478-D542-4DAA-8971-75FF7626C61D}" destId="{9A8C8133-F880-4963-A46E-F8DC9F22FAEB}" srcOrd="0" destOrd="0" presId="urn:microsoft.com/office/officeart/2005/8/layout/process5"/>
    <dgm:cxn modelId="{3ECF2B32-905C-4A25-879C-F3C6BDF781BF}" srcId="{587D047B-23E0-49DA-807C-CE27BDCF3E31}" destId="{8C092478-D542-4DAA-8971-75FF7626C61D}" srcOrd="2" destOrd="0" parTransId="{2ADA54CE-AE6E-4406-A6E9-862C19E21536}" sibTransId="{9BCD351B-E0E1-494D-8C7A-FF3A25387AD5}"/>
    <dgm:cxn modelId="{2F3B8B5F-E3C2-4971-B9CB-E80743AA45BB}" type="presOf" srcId="{00B5A476-A55F-446E-87B2-CD51515F3D01}" destId="{D66F75F2-EBFC-4CD0-B5E5-D1D09D33FAF2}" srcOrd="0" destOrd="0" presId="urn:microsoft.com/office/officeart/2005/8/layout/process5"/>
    <dgm:cxn modelId="{D991164A-B46B-4AE9-98EA-C57CA3C0638E}" type="presOf" srcId="{31D9476A-79AF-4DFF-8C29-DCB098B58256}" destId="{ACF45368-7734-4D9E-A703-CCF4C2F5FD77}" srcOrd="0" destOrd="0" presId="urn:microsoft.com/office/officeart/2005/8/layout/process5"/>
    <dgm:cxn modelId="{82CFD34C-3584-43B6-9EB7-C6C90DA721ED}" type="presOf" srcId="{31D9476A-79AF-4DFF-8C29-DCB098B58256}" destId="{DA13425B-4EC8-4B12-83CB-4039DB7113AD}" srcOrd="1" destOrd="0" presId="urn:microsoft.com/office/officeart/2005/8/layout/process5"/>
    <dgm:cxn modelId="{40056D4D-2863-42E5-95F5-19CE03B72493}" type="presOf" srcId="{587D047B-23E0-49DA-807C-CE27BDCF3E31}" destId="{E3210721-3B73-49C1-9DFD-597A062EDBEB}" srcOrd="0" destOrd="0" presId="urn:microsoft.com/office/officeart/2005/8/layout/process5"/>
    <dgm:cxn modelId="{3AAD9751-102A-4251-8899-B0905B3A9221}" srcId="{587D047B-23E0-49DA-807C-CE27BDCF3E31}" destId="{00B5A476-A55F-446E-87B2-CD51515F3D01}" srcOrd="1" destOrd="0" parTransId="{D66E9486-94DF-4C80-A0BB-FF5039B9C615}" sibTransId="{31D9476A-79AF-4DFF-8C29-DCB098B58256}"/>
    <dgm:cxn modelId="{BB0E59C1-7EEA-4486-9612-462B2E500030}" type="presOf" srcId="{2E5196CB-EE8D-44E1-9805-65E78F434E9F}" destId="{5B81E64A-BF86-448B-878D-A510E05BABEA}" srcOrd="0" destOrd="0" presId="urn:microsoft.com/office/officeart/2005/8/layout/process5"/>
    <dgm:cxn modelId="{3FB921C4-3739-4E82-AA75-AAA6BD0E9651}" srcId="{587D047B-23E0-49DA-807C-CE27BDCF3E31}" destId="{09B8E65E-B5F8-4CB6-B85F-ED4A15E141C3}" srcOrd="0" destOrd="0" parTransId="{C73E5674-CDEB-49CA-806A-431CCCB1882E}" sibTransId="{2E5196CB-EE8D-44E1-9805-65E78F434E9F}"/>
    <dgm:cxn modelId="{78CB2FE4-8B65-4C5B-B1DD-512A85F00988}" type="presOf" srcId="{09B8E65E-B5F8-4CB6-B85F-ED4A15E141C3}" destId="{28D5D60E-B5CE-456D-BB43-6C8145456A02}" srcOrd="0" destOrd="0" presId="urn:microsoft.com/office/officeart/2005/8/layout/process5"/>
    <dgm:cxn modelId="{BC27BA1E-A68E-4939-AD18-49AADEBFD2B4}" type="presParOf" srcId="{E3210721-3B73-49C1-9DFD-597A062EDBEB}" destId="{28D5D60E-B5CE-456D-BB43-6C8145456A02}" srcOrd="0" destOrd="0" presId="urn:microsoft.com/office/officeart/2005/8/layout/process5"/>
    <dgm:cxn modelId="{6693B481-874E-46FF-A552-38F9D4B151FD}" type="presParOf" srcId="{E3210721-3B73-49C1-9DFD-597A062EDBEB}" destId="{5B81E64A-BF86-448B-878D-A510E05BABEA}" srcOrd="1" destOrd="0" presId="urn:microsoft.com/office/officeart/2005/8/layout/process5"/>
    <dgm:cxn modelId="{B6850B1A-E7C2-471D-9B36-6509D24F27DE}" type="presParOf" srcId="{5B81E64A-BF86-448B-878D-A510E05BABEA}" destId="{E7116BBB-E7D0-4E33-98AE-0333C6C2666F}" srcOrd="0" destOrd="0" presId="urn:microsoft.com/office/officeart/2005/8/layout/process5"/>
    <dgm:cxn modelId="{7E06F1A9-DFD0-43DE-811B-5CA90346BF71}" type="presParOf" srcId="{E3210721-3B73-49C1-9DFD-597A062EDBEB}" destId="{D66F75F2-EBFC-4CD0-B5E5-D1D09D33FAF2}" srcOrd="2" destOrd="0" presId="urn:microsoft.com/office/officeart/2005/8/layout/process5"/>
    <dgm:cxn modelId="{14569180-4078-4093-926E-48FD729ACE12}" type="presParOf" srcId="{E3210721-3B73-49C1-9DFD-597A062EDBEB}" destId="{ACF45368-7734-4D9E-A703-CCF4C2F5FD77}" srcOrd="3" destOrd="0" presId="urn:microsoft.com/office/officeart/2005/8/layout/process5"/>
    <dgm:cxn modelId="{FE2E7654-5F29-4468-AFB9-0BC70D5E8410}" type="presParOf" srcId="{ACF45368-7734-4D9E-A703-CCF4C2F5FD77}" destId="{DA13425B-4EC8-4B12-83CB-4039DB7113AD}" srcOrd="0" destOrd="0" presId="urn:microsoft.com/office/officeart/2005/8/layout/process5"/>
    <dgm:cxn modelId="{4412FC76-5D3B-43AD-949D-42A9CC6C9678}" type="presParOf" srcId="{E3210721-3B73-49C1-9DFD-597A062EDBEB}" destId="{9A8C8133-F880-4963-A46E-F8DC9F22FAEB}" srcOrd="4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D5D60E-B5CE-456D-BB43-6C8145456A02}">
      <dsp:nvSpPr>
        <dsp:cNvPr id="0" name=""/>
        <dsp:cNvSpPr/>
      </dsp:nvSpPr>
      <dsp:spPr>
        <a:xfrm>
          <a:off x="728951" y="233"/>
          <a:ext cx="2615322" cy="156919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Flowing downstream, chemicals attach and detach from particles</a:t>
          </a:r>
        </a:p>
      </dsp:txBody>
      <dsp:txXfrm>
        <a:off x="774911" y="46193"/>
        <a:ext cx="2523402" cy="1477273"/>
      </dsp:txXfrm>
    </dsp:sp>
    <dsp:sp modelId="{5B81E64A-BF86-448B-878D-A510E05BABEA}">
      <dsp:nvSpPr>
        <dsp:cNvPr id="0" name=""/>
        <dsp:cNvSpPr/>
      </dsp:nvSpPr>
      <dsp:spPr>
        <a:xfrm>
          <a:off x="3574421" y="460530"/>
          <a:ext cx="554448" cy="64859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>
        <a:off x="3574421" y="590250"/>
        <a:ext cx="388114" cy="389159"/>
      </dsp:txXfrm>
    </dsp:sp>
    <dsp:sp modelId="{D66F75F2-EBFC-4CD0-B5E5-D1D09D33FAF2}">
      <dsp:nvSpPr>
        <dsp:cNvPr id="0" name=""/>
        <dsp:cNvSpPr/>
      </dsp:nvSpPr>
      <dsp:spPr>
        <a:xfrm>
          <a:off x="4390402" y="233"/>
          <a:ext cx="2615322" cy="156919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When a chemical attaches to a solid, it then settles to the sediment layer</a:t>
          </a:r>
        </a:p>
      </dsp:txBody>
      <dsp:txXfrm>
        <a:off x="4436362" y="46193"/>
        <a:ext cx="2523402" cy="1477273"/>
      </dsp:txXfrm>
    </dsp:sp>
    <dsp:sp modelId="{ACF45368-7734-4D9E-A703-CCF4C2F5FD77}">
      <dsp:nvSpPr>
        <dsp:cNvPr id="0" name=""/>
        <dsp:cNvSpPr/>
      </dsp:nvSpPr>
      <dsp:spPr>
        <a:xfrm>
          <a:off x="7235872" y="460530"/>
          <a:ext cx="554448" cy="64859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>
        <a:off x="7235872" y="590250"/>
        <a:ext cx="388114" cy="389159"/>
      </dsp:txXfrm>
    </dsp:sp>
    <dsp:sp modelId="{9A8C8133-F880-4963-A46E-F8DC9F22FAEB}">
      <dsp:nvSpPr>
        <dsp:cNvPr id="0" name=""/>
        <dsp:cNvSpPr/>
      </dsp:nvSpPr>
      <dsp:spPr>
        <a:xfrm>
          <a:off x="8051853" y="233"/>
          <a:ext cx="2615322" cy="156919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Chemicals then accumulate in the sediments and can act as a long-term source</a:t>
          </a:r>
        </a:p>
      </dsp:txBody>
      <dsp:txXfrm>
        <a:off x="8097813" y="46193"/>
        <a:ext cx="2523402" cy="147727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EA4DA6-2ED3-4949-BA9A-D804E51F182C}" type="datetimeFigureOut">
              <a:rPr lang="en-US" smtClean="0"/>
              <a:t>9/25/2025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1AC88D-862A-0F46-B9B2-F54F21B6B3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19921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5170E7A-6917-4835-B161-721A07AFE925}" type="slidenum">
              <a:rPr lang="en-US"/>
              <a:pPr/>
              <a:t>1</a:t>
            </a:fld>
            <a:endParaRPr lang="en-US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68104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1F013C-0777-88A6-B89A-05C1C365FB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>
            <a:extLst>
              <a:ext uri="{FF2B5EF4-FFF2-40B4-BE49-F238E27FC236}">
                <a16:creationId xmlns:a16="http://schemas.microsoft.com/office/drawing/2014/main" id="{32BC078A-5756-6EC4-F621-FC1F8F5710E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5170E7A-6917-4835-B161-721A07AFE925}" type="slidenum">
              <a:rPr lang="en-US"/>
              <a:pPr/>
              <a:t>8</a:t>
            </a:fld>
            <a:endParaRPr lang="en-US"/>
          </a:p>
        </p:txBody>
      </p:sp>
      <p:sp>
        <p:nvSpPr>
          <p:cNvPr id="17411" name="Rectangle 2">
            <a:extLst>
              <a:ext uri="{FF2B5EF4-FFF2-40B4-BE49-F238E27FC236}">
                <a16:creationId xmlns:a16="http://schemas.microsoft.com/office/drawing/2014/main" id="{CFCE21E7-DB39-867C-2964-335CA759D6D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>
            <a:extLst>
              <a:ext uri="{FF2B5EF4-FFF2-40B4-BE49-F238E27FC236}">
                <a16:creationId xmlns:a16="http://schemas.microsoft.com/office/drawing/2014/main" id="{EBDE0910-079C-CA94-90D1-9FDD78C8469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33198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9ACFCC-E2C6-12D3-F06E-E83E50CFED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DBBAB2-C32E-6A0C-40C0-02296CC1F3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6DF7DA-5EF1-0AB1-5573-3AB8244407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B2CAB8-1FCC-4A31-9F99-DF911688DD3E}" type="datetime1">
              <a:rPr lang="en-US" smtClean="0"/>
              <a:t>9/25/2025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EB068F-314C-50B6-C026-7527659A62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WASP Course 2025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BA662C-4475-08D7-5A77-9A1EEB9B21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39EA4-97A2-F845-A9BD-1FBD967CAA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54121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C9F26-E4E8-EAE6-C3F4-E5B132C645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C347B19-2DC6-6E05-31E2-1C7FF437E3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1A597B-8182-E780-8258-D270F3C920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4BDE4-0BA3-4EFE-9BF4-434739EEB291}" type="datetime1">
              <a:rPr lang="en-US" smtClean="0"/>
              <a:t>9/25/2025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ACDE94-534D-4112-0EF5-7CC1B806DA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WASP Course 2025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03DF64-B7E4-4B24-8FC4-61E8149D90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39EA4-97A2-F845-A9BD-1FBD967CAA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8438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22D9EE2-115F-AACC-2BA8-83FE10976B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E79AB29-DB59-BFAC-063D-B0F557C346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041EAD-1875-6891-FE34-B129732529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9D335-2CB9-4CE3-B5F1-C55780A6A0C1}" type="datetime1">
              <a:rPr lang="en-US" smtClean="0"/>
              <a:t>9/25/2025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03C5F5-E797-CFDD-B8A5-0F600D9305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WASP Course 2025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B5678B-5078-8890-F652-BE90F94BFA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39EA4-97A2-F845-A9BD-1FBD967CAA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25007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E960F8-07CD-99AD-A102-5F324A1048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857A27-F578-5CEE-6775-069E7D37EF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5EEA76-412E-CCF5-5877-A1603F2E0E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A5DDE-7D6B-4DA1-A138-8D44234EDBDC}" type="datetime1">
              <a:rPr lang="en-US" smtClean="0"/>
              <a:t>9/25/2025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A4471D-6FD0-D2D9-7CD1-C5D2124685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WASP Course 2025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C66DA8-3D67-B38A-E821-DBF340475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39EA4-97A2-F845-A9BD-1FBD967CAA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5814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9A0F26-E848-A765-B5F5-3BB6C13194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77D53A-D89C-C826-5A21-FFE92F6473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C77C68-753B-DC71-D654-F487D45DB6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388FA-D80F-42B3-87D1-FE8E17BA34DB}" type="datetime1">
              <a:rPr lang="en-US" smtClean="0"/>
              <a:t>9/25/2025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48F885-C532-6556-5C19-F1BB3C5E87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WASP Course 2025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48942B-7E5D-B7DA-2D08-C09B79046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39EA4-97A2-F845-A9BD-1FBD967CAA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25485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CBF0A8-7CCD-6470-C25A-380B6F8145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898BB2-88D3-9AD1-312D-9F95A45A4A4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C37AFF3-C3F9-9296-4B00-22943257AB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A13BF7A-4893-6D9C-6F0C-30E998B547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FEDF7-35D7-482B-AFE6-2C777D62EED5}" type="datetime1">
              <a:rPr lang="en-US" smtClean="0"/>
              <a:t>9/25/2025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2B081E2-7820-9297-A009-D61D806841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WASP Course 2025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4B492E-6284-74C5-06B8-3228B6C3F9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39EA4-97A2-F845-A9BD-1FBD967CAA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4965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D87F85-E801-FEEB-F7AE-33D625C8DC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54B1A1-6C58-F4DA-BB0D-B6B81A9BC0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B5E0FA-0A99-F9EF-4F16-8AAC4F83BA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C4913FC-239A-E669-1A11-2C41B0C5142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6B1146D-1A59-E96C-E385-C0AF94C68BD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FCE7440-0C73-FCD1-9BD3-E97E454366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C31D7-BC4C-47CD-A9BF-F0DC214C942F}" type="datetime1">
              <a:rPr lang="en-US" smtClean="0"/>
              <a:t>9/25/2025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195963E-04D8-DE39-6CFC-16DFAEA60E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WASP Course 2025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1EE7EFC-EACD-AD67-FBF4-E3779B49EE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39EA4-97A2-F845-A9BD-1FBD967CAA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38184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DCD93E-DC9C-C4FD-170A-B95725C616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637257E-6BDB-AC85-207D-EF1EF6D8EF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BB8E0-B94B-475D-BF82-CCC944523933}" type="datetime1">
              <a:rPr lang="en-US" smtClean="0"/>
              <a:t>9/25/2025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80ECAA0-A237-A56B-3F83-39AEE2DAE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WASP Course 2025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EB8A17C-0469-2FD2-8557-2D4D48BF0D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39EA4-97A2-F845-A9BD-1FBD967CAA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101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96D8D75-E1DF-5BFF-2C70-A4B3681CEC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470EB-1943-4DC8-B168-A4230D08691E}" type="datetime1">
              <a:rPr lang="en-US" smtClean="0"/>
              <a:t>9/25/2025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0D96E2C-ADD4-DAB2-970E-DCBF4B670C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WASP Course 2025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CE3755A-61A3-027E-1D56-2CAE2C3C74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39EA4-97A2-F845-A9BD-1FBD967CAA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0863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847F84-4DBC-0B70-BB59-AC9FB6711F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5F2202-432F-EAC5-B5F1-122C719315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0323614-5803-3907-9B2C-99EF199499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402CEE-E576-8243-37AC-3D816929B3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CE7A4-D8D7-47EB-BA11-5E966C47B0CA}" type="datetime1">
              <a:rPr lang="en-US" smtClean="0"/>
              <a:t>9/25/2025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039290-1CC0-FBDC-6646-8FCC811797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WASP Course 2025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E8F64B-3BF4-95DF-D3FD-1B0AB55514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39EA4-97A2-F845-A9BD-1FBD967CAA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89456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85AABB-2185-B830-7015-1F44A81840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9C8A503-0330-453D-7B4E-74B0E69A014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57A1F78-566F-67D2-B685-E8D305D326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93C6B1-AF25-C8D8-78DD-0298EF58C7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43829-8B08-4CBC-96DB-115DC7AE0299}" type="datetime1">
              <a:rPr lang="en-US" smtClean="0"/>
              <a:t>9/25/2025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5703D34-BBBE-7535-D991-DD4E47DB75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WASP Course 2025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4AA901-394F-F44C-40AC-6D8E8F7636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39EA4-97A2-F845-A9BD-1FBD967CAA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1001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5000"/>
            <a:lumOff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DDF347-9522-B414-4D4A-2A67F4FD7E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A17CE7-C530-014F-2FB2-84D6675D08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C066BE-C812-983F-1ECA-2AAC01FB5D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ABE5418-5C84-445D-AE8A-D491CA5B0F2A}" type="datetime1">
              <a:rPr lang="en-US" smtClean="0"/>
              <a:t>9/25/2025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3B5757-6E42-67D2-9278-FBB7573454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en-US"/>
              <a:t>WASP Course 2025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34A1B7-E366-97AB-0A4C-7BDEC29A6D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FE39EA4-97A2-F845-A9BD-1FBD967CAA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6093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3774" y="1918138"/>
            <a:ext cx="10853803" cy="3173692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dirty="0">
                <a:ea typeface="+mj-ea"/>
              </a:rPr>
              <a:t>WASP8 Particle Attachment:</a:t>
            </a:r>
            <a:br>
              <a:rPr lang="en-US" dirty="0">
                <a:ea typeface="+mj-ea"/>
              </a:rPr>
            </a:br>
            <a:r>
              <a:rPr lang="en-US" sz="4800" dirty="0">
                <a:ea typeface="+mj-ea"/>
              </a:rPr>
              <a:t>Sorption</a:t>
            </a:r>
            <a:br>
              <a:rPr lang="en-US" sz="4800" dirty="0">
                <a:ea typeface="+mj-ea"/>
              </a:rPr>
            </a:br>
            <a:r>
              <a:rPr lang="en-US" sz="4800" dirty="0">
                <a:ea typeface="+mj-ea"/>
              </a:rPr>
              <a:t>Kinetic Partitioning</a:t>
            </a:r>
            <a:br>
              <a:rPr lang="en-US" sz="4800" dirty="0">
                <a:ea typeface="+mj-ea"/>
              </a:rPr>
            </a:br>
            <a:r>
              <a:rPr lang="en-US" sz="4800" dirty="0">
                <a:ea typeface="+mj-ea"/>
              </a:rPr>
              <a:t>Nanomaterial Heteroaggregation</a:t>
            </a:r>
            <a:endParaRPr lang="en-US" dirty="0">
              <a:ea typeface="+mj-ea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B9EB8FD-0F35-8752-8652-F337AB0473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74853" y="6303983"/>
            <a:ext cx="4114800" cy="365125"/>
          </a:xfrm>
        </p:spPr>
        <p:txBody>
          <a:bodyPr/>
          <a:lstStyle/>
          <a:p>
            <a:r>
              <a:rPr lang="en-US" dirty="0"/>
              <a:t>WASP Course 2025</a:t>
            </a:r>
          </a:p>
        </p:txBody>
      </p:sp>
    </p:spTree>
    <p:extLst>
      <p:ext uri="{BB962C8B-B14F-4D97-AF65-F5344CB8AC3E}">
        <p14:creationId xmlns:p14="http://schemas.microsoft.com/office/powerpoint/2010/main" val="30530122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2C2B06-EB50-DED0-626D-3B125AB553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D2DD6E-7286-822C-FA75-BFA225204C3C}"/>
              </a:ext>
            </a:extLst>
          </p:cNvPr>
          <p:cNvSpPr txBox="1">
            <a:spLocks/>
          </p:cNvSpPr>
          <p:nvPr/>
        </p:nvSpPr>
        <p:spPr>
          <a:xfrm>
            <a:off x="88837" y="12396"/>
            <a:ext cx="11842203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rgbClr val="002060"/>
                </a:solidFill>
              </a:rPr>
              <a:t>Add Benzene load into River-Lake-Solids model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9035B66-67D2-52CB-0DA4-3B11743BC8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2687" y="777113"/>
            <a:ext cx="7720476" cy="607068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65DB00CE-83D0-2E76-2BF6-10601EEAFF39}"/>
              </a:ext>
            </a:extLst>
          </p:cNvPr>
          <p:cNvSpPr/>
          <p:nvPr/>
        </p:nvSpPr>
        <p:spPr>
          <a:xfrm>
            <a:off x="7011263" y="972834"/>
            <a:ext cx="337751" cy="365125"/>
          </a:xfrm>
          <a:prstGeom prst="ellipse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6F0618-A6B4-86BE-1AAD-098A60286B4C}"/>
              </a:ext>
            </a:extLst>
          </p:cNvPr>
          <p:cNvSpPr txBox="1"/>
          <p:nvPr/>
        </p:nvSpPr>
        <p:spPr>
          <a:xfrm>
            <a:off x="183481" y="1384181"/>
            <a:ext cx="1010665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2060"/>
                </a:solidFill>
              </a:rPr>
              <a:t>Parameters</a:t>
            </a:r>
          </a:p>
          <a:p>
            <a:r>
              <a:rPr lang="en-US" sz="2400" dirty="0">
                <a:solidFill>
                  <a:srgbClr val="002060"/>
                </a:solidFill>
              </a:rPr>
              <a:t>Chemical: Turn on Chemical Partition Coefficient multiplier. Set to 1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A48C18B-A7BA-0ABB-A30C-79D04235BFD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927"/>
          <a:stretch/>
        </p:blipFill>
        <p:spPr>
          <a:xfrm>
            <a:off x="0" y="2624203"/>
            <a:ext cx="12192000" cy="4139852"/>
          </a:xfrm>
          <a:prstGeom prst="rect">
            <a:avLst/>
          </a:prstGeom>
        </p:spPr>
      </p:pic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235355BC-CB54-A2A8-049D-9CC3ADE73A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WASP Course 2025</a:t>
            </a:r>
          </a:p>
        </p:txBody>
      </p:sp>
    </p:spTree>
    <p:extLst>
      <p:ext uri="{BB962C8B-B14F-4D97-AF65-F5344CB8AC3E}">
        <p14:creationId xmlns:p14="http://schemas.microsoft.com/office/powerpoint/2010/main" val="30213371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F7C8F3-DABC-AA45-1363-BE87382F35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35FEC0-392B-128E-6419-0031CE5AC770}"/>
              </a:ext>
            </a:extLst>
          </p:cNvPr>
          <p:cNvSpPr txBox="1">
            <a:spLocks/>
          </p:cNvSpPr>
          <p:nvPr/>
        </p:nvSpPr>
        <p:spPr>
          <a:xfrm>
            <a:off x="88837" y="12396"/>
            <a:ext cx="11842203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rgbClr val="002060"/>
                </a:solidFill>
              </a:rPr>
              <a:t>Add Benzene load into River-Lake-Solids model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1603A13-38C5-3618-4C45-566A36C98B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2687" y="777113"/>
            <a:ext cx="7720476" cy="607068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9BAA60AB-BF66-5BBB-EC90-05169DCF4ECD}"/>
              </a:ext>
            </a:extLst>
          </p:cNvPr>
          <p:cNvSpPr/>
          <p:nvPr/>
        </p:nvSpPr>
        <p:spPr>
          <a:xfrm>
            <a:off x="7330677" y="972834"/>
            <a:ext cx="337751" cy="365125"/>
          </a:xfrm>
          <a:prstGeom prst="ellipse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D755D57-A8CF-06F0-A1D1-D1675BC3CE5F}"/>
              </a:ext>
            </a:extLst>
          </p:cNvPr>
          <p:cNvSpPr txBox="1"/>
          <p:nvPr/>
        </p:nvSpPr>
        <p:spPr>
          <a:xfrm>
            <a:off x="183482" y="1384181"/>
            <a:ext cx="3799795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2060"/>
                </a:solidFill>
              </a:rPr>
              <a:t>Constants</a:t>
            </a:r>
          </a:p>
          <a:p>
            <a:endParaRPr lang="en-US" sz="3200" dirty="0">
              <a:solidFill>
                <a:srgbClr val="002060"/>
              </a:solidFill>
            </a:endParaRPr>
          </a:p>
          <a:p>
            <a:r>
              <a:rPr lang="en-US" sz="2400" dirty="0">
                <a:solidFill>
                  <a:srgbClr val="002060"/>
                </a:solidFill>
              </a:rPr>
              <a:t>Chemical Properties</a:t>
            </a:r>
          </a:p>
          <a:p>
            <a:endParaRPr lang="en-US" sz="2400" dirty="0">
              <a:solidFill>
                <a:srgbClr val="002060"/>
              </a:solidFill>
            </a:endParaRPr>
          </a:p>
          <a:p>
            <a:r>
              <a:rPr lang="en-US" sz="2400" dirty="0">
                <a:solidFill>
                  <a:srgbClr val="002060"/>
                </a:solidFill>
              </a:rPr>
              <a:t>Molecular weight: 464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CD00439-354C-002F-8591-95498943E1F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891" b="-1"/>
          <a:stretch/>
        </p:blipFill>
        <p:spPr>
          <a:xfrm>
            <a:off x="4368285" y="1579902"/>
            <a:ext cx="7743640" cy="4939895"/>
          </a:xfrm>
          <a:prstGeom prst="rect">
            <a:avLst/>
          </a:prstGeom>
        </p:spPr>
      </p:pic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786A542-F223-87DD-03AD-DEFB010FE9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WASP Course 2025</a:t>
            </a:r>
          </a:p>
        </p:txBody>
      </p:sp>
    </p:spTree>
    <p:extLst>
      <p:ext uri="{BB962C8B-B14F-4D97-AF65-F5344CB8AC3E}">
        <p14:creationId xmlns:p14="http://schemas.microsoft.com/office/powerpoint/2010/main" val="16648236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0B105B-BDFA-6D14-C31E-837220DD88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4CF9A-3550-0D15-6DF3-5AF321A1DFE4}"/>
              </a:ext>
            </a:extLst>
          </p:cNvPr>
          <p:cNvSpPr txBox="1">
            <a:spLocks/>
          </p:cNvSpPr>
          <p:nvPr/>
        </p:nvSpPr>
        <p:spPr>
          <a:xfrm>
            <a:off x="88837" y="12396"/>
            <a:ext cx="11842203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rgbClr val="002060"/>
                </a:solidFill>
              </a:rPr>
              <a:t>Add Benzene load into River-Lake-Solids model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42C78EA-EADF-D08F-3B4B-17A335F5EC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2687" y="626801"/>
            <a:ext cx="7720476" cy="607068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AB4FC93D-A07B-1844-367D-1A15A5BC4CBF}"/>
              </a:ext>
            </a:extLst>
          </p:cNvPr>
          <p:cNvSpPr/>
          <p:nvPr/>
        </p:nvSpPr>
        <p:spPr>
          <a:xfrm>
            <a:off x="7330677" y="822522"/>
            <a:ext cx="337751" cy="365125"/>
          </a:xfrm>
          <a:prstGeom prst="ellipse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63CF666-FA73-7E45-29DB-6CC13F685447}"/>
              </a:ext>
            </a:extLst>
          </p:cNvPr>
          <p:cNvSpPr txBox="1"/>
          <p:nvPr/>
        </p:nvSpPr>
        <p:spPr>
          <a:xfrm>
            <a:off x="183482" y="1384181"/>
            <a:ext cx="4199205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2060"/>
                </a:solidFill>
              </a:rPr>
              <a:t>Constants</a:t>
            </a:r>
          </a:p>
          <a:p>
            <a:endParaRPr lang="en-US" sz="3200" dirty="0">
              <a:solidFill>
                <a:srgbClr val="002060"/>
              </a:solidFill>
            </a:endParaRPr>
          </a:p>
          <a:p>
            <a:r>
              <a:rPr lang="en-US" sz="2400" dirty="0">
                <a:solidFill>
                  <a:srgbClr val="002060"/>
                </a:solidFill>
              </a:rPr>
              <a:t>Chemical Partitioning</a:t>
            </a:r>
          </a:p>
          <a:p>
            <a:endParaRPr lang="en-US" sz="2400" dirty="0">
              <a:solidFill>
                <a:srgbClr val="00206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2060"/>
                </a:solidFill>
              </a:rPr>
              <a:t>Partitioning Coefficient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00206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2060"/>
                </a:solidFill>
              </a:rPr>
              <a:t>To Solid(1) [sand] 10 L/kg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2060"/>
                </a:solidFill>
              </a:rPr>
              <a:t>To Solid(2) [silt] 1000 L/kg</a:t>
            </a:r>
          </a:p>
          <a:p>
            <a:endParaRPr lang="en-US" sz="2400" dirty="0">
              <a:solidFill>
                <a:srgbClr val="002060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C174711-58A7-5BFA-185F-BD46B8CC808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23182"/>
          <a:stretch/>
        </p:blipFill>
        <p:spPr>
          <a:xfrm>
            <a:off x="4705099" y="1337959"/>
            <a:ext cx="6706112" cy="5479423"/>
          </a:xfrm>
          <a:prstGeom prst="rect">
            <a:avLst/>
          </a:prstGeom>
        </p:spPr>
      </p:pic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ADDDB8DE-E203-F747-36E6-3AFD459FCE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WASP Course 2025</a:t>
            </a:r>
          </a:p>
        </p:txBody>
      </p:sp>
    </p:spTree>
    <p:extLst>
      <p:ext uri="{BB962C8B-B14F-4D97-AF65-F5344CB8AC3E}">
        <p14:creationId xmlns:p14="http://schemas.microsoft.com/office/powerpoint/2010/main" val="12065273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C11C9F6-8B3B-B3AB-2291-97A63B8F730D}"/>
              </a:ext>
            </a:extLst>
          </p:cNvPr>
          <p:cNvSpPr txBox="1">
            <a:spLocks/>
          </p:cNvSpPr>
          <p:nvPr/>
        </p:nvSpPr>
        <p:spPr>
          <a:xfrm>
            <a:off x="88837" y="12396"/>
            <a:ext cx="11842203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rgbClr val="002060"/>
                </a:solidFill>
              </a:rPr>
              <a:t>Total and Dissolved Benzene in the Epilimnion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998C47F-940D-60C4-68FF-E6D2071297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939" y="949015"/>
            <a:ext cx="8733926" cy="5896589"/>
          </a:xfrm>
          <a:prstGeom prst="rect">
            <a:avLst/>
          </a:prstGeom>
        </p:spPr>
      </p:pic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245D51F4-C10C-58C1-3042-FD6599A77C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WASP Course 2025</a:t>
            </a:r>
          </a:p>
        </p:txBody>
      </p:sp>
    </p:spTree>
    <p:extLst>
      <p:ext uri="{BB962C8B-B14F-4D97-AF65-F5344CB8AC3E}">
        <p14:creationId xmlns:p14="http://schemas.microsoft.com/office/powerpoint/2010/main" val="4289371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2FE422-BAA2-687D-9848-43917B619D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8927B6F9-920D-7223-1E1A-60BE7D681FA0}"/>
              </a:ext>
            </a:extLst>
          </p:cNvPr>
          <p:cNvSpPr txBox="1">
            <a:spLocks/>
          </p:cNvSpPr>
          <p:nvPr/>
        </p:nvSpPr>
        <p:spPr>
          <a:xfrm>
            <a:off x="88837" y="12396"/>
            <a:ext cx="11842203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rgbClr val="002060"/>
                </a:solidFill>
              </a:rPr>
              <a:t>Total and Dissolved Benzene in the Hypolimnion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87F6545-6AC7-9256-E2D5-2DB92B8117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331" y="653764"/>
            <a:ext cx="9171247" cy="6191840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139B8F-C42D-901C-E73B-51980E6C4A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WASP Course 2025</a:t>
            </a:r>
          </a:p>
        </p:txBody>
      </p:sp>
    </p:spTree>
    <p:extLst>
      <p:ext uri="{BB962C8B-B14F-4D97-AF65-F5344CB8AC3E}">
        <p14:creationId xmlns:p14="http://schemas.microsoft.com/office/powerpoint/2010/main" val="30753159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A6D8A0-6A6A-9A41-6DAB-329AD51597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075C4D1A-75A6-5D56-762D-792990EF3B57}"/>
              </a:ext>
            </a:extLst>
          </p:cNvPr>
          <p:cNvSpPr txBox="1">
            <a:spLocks/>
          </p:cNvSpPr>
          <p:nvPr/>
        </p:nvSpPr>
        <p:spPr>
          <a:xfrm>
            <a:off x="88837" y="12396"/>
            <a:ext cx="12103163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rgbClr val="002060"/>
                </a:solidFill>
              </a:rPr>
              <a:t>Total and Dissolved Benzene in the Surface Lake Sediments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759561C-7615-5B41-F9C6-D967D3E515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0361" y="966780"/>
            <a:ext cx="8725973" cy="5891220"/>
          </a:xfrm>
          <a:prstGeom prst="rect">
            <a:avLst/>
          </a:prstGeom>
        </p:spPr>
      </p:pic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C7E512-1CFD-AEE6-6815-E4DFBC8758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WASP Course 2025</a:t>
            </a:r>
          </a:p>
        </p:txBody>
      </p:sp>
    </p:spTree>
    <p:extLst>
      <p:ext uri="{BB962C8B-B14F-4D97-AF65-F5344CB8AC3E}">
        <p14:creationId xmlns:p14="http://schemas.microsoft.com/office/powerpoint/2010/main" val="24927578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96A6B9-DA1B-38B2-0FD3-69836F80F9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tar: 32 Points 57">
            <a:extLst>
              <a:ext uri="{FF2B5EF4-FFF2-40B4-BE49-F238E27FC236}">
                <a16:creationId xmlns:a16="http://schemas.microsoft.com/office/drawing/2014/main" id="{952B5D08-5A1F-D0E9-4A8D-19533B75374E}"/>
              </a:ext>
            </a:extLst>
          </p:cNvPr>
          <p:cNvSpPr/>
          <p:nvPr/>
        </p:nvSpPr>
        <p:spPr>
          <a:xfrm>
            <a:off x="6996975" y="5195153"/>
            <a:ext cx="1610237" cy="787315"/>
          </a:xfrm>
          <a:prstGeom prst="star32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lide Number Placeholder 1">
            <a:extLst>
              <a:ext uri="{FF2B5EF4-FFF2-40B4-BE49-F238E27FC236}">
                <a16:creationId xmlns:a16="http://schemas.microsoft.com/office/drawing/2014/main" id="{024589B5-AFAD-9F0B-B2CB-13D7D3CFABB2}"/>
              </a:ext>
            </a:extLst>
          </p:cNvPr>
          <p:cNvSpPr txBox="1">
            <a:spLocks/>
          </p:cNvSpPr>
          <p:nvPr/>
        </p:nvSpPr>
        <p:spPr>
          <a:xfrm>
            <a:off x="0" y="6224588"/>
            <a:ext cx="812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633AD7DD-8889-40EE-AB37-66A654BC2EEA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1BC3AAF-53BC-14EA-10BA-05CEEFF29A28}"/>
              </a:ext>
            </a:extLst>
          </p:cNvPr>
          <p:cNvSpPr txBox="1">
            <a:spLocks/>
          </p:cNvSpPr>
          <p:nvPr/>
        </p:nvSpPr>
        <p:spPr>
          <a:xfrm>
            <a:off x="0" y="17289"/>
            <a:ext cx="10515600" cy="8539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rgbClr val="002060"/>
                </a:solidFill>
              </a:rPr>
              <a:t>Particle attachment</a:t>
            </a:r>
          </a:p>
        </p:txBody>
      </p:sp>
      <p:sp>
        <p:nvSpPr>
          <p:cNvPr id="40" name="Star: 32 Points 39">
            <a:extLst>
              <a:ext uri="{FF2B5EF4-FFF2-40B4-BE49-F238E27FC236}">
                <a16:creationId xmlns:a16="http://schemas.microsoft.com/office/drawing/2014/main" id="{92A86D56-D908-9F24-CD41-3E514EC3AA7B}"/>
              </a:ext>
            </a:extLst>
          </p:cNvPr>
          <p:cNvSpPr/>
          <p:nvPr/>
        </p:nvSpPr>
        <p:spPr>
          <a:xfrm>
            <a:off x="3844204" y="5251059"/>
            <a:ext cx="1610237" cy="787315"/>
          </a:xfrm>
          <a:prstGeom prst="star32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9892D241-0ED3-5A17-9B5B-AFA2608C25CC}"/>
              </a:ext>
            </a:extLst>
          </p:cNvPr>
          <p:cNvCxnSpPr/>
          <p:nvPr/>
        </p:nvCxnSpPr>
        <p:spPr>
          <a:xfrm>
            <a:off x="5641216" y="5588810"/>
            <a:ext cx="1208792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44B0DEBE-E225-FC51-3037-813052EC2F4B}"/>
              </a:ext>
            </a:extLst>
          </p:cNvPr>
          <p:cNvCxnSpPr/>
          <p:nvPr/>
        </p:nvCxnSpPr>
        <p:spPr>
          <a:xfrm>
            <a:off x="5621312" y="5644716"/>
            <a:ext cx="1208792" cy="0"/>
          </a:xfrm>
          <a:prstGeom prst="straightConnector1">
            <a:avLst/>
          </a:prstGeom>
          <a:ln>
            <a:prstDash val="dash"/>
            <a:headEnd type="triangl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163" name="Group 2162">
            <a:extLst>
              <a:ext uri="{FF2B5EF4-FFF2-40B4-BE49-F238E27FC236}">
                <a16:creationId xmlns:a16="http://schemas.microsoft.com/office/drawing/2014/main" id="{2E116ED8-6C53-044C-9275-BB2CD7F106B1}"/>
              </a:ext>
            </a:extLst>
          </p:cNvPr>
          <p:cNvGrpSpPr/>
          <p:nvPr/>
        </p:nvGrpSpPr>
        <p:grpSpPr>
          <a:xfrm>
            <a:off x="3864854" y="6209858"/>
            <a:ext cx="563510" cy="243330"/>
            <a:chOff x="8690517" y="1906859"/>
            <a:chExt cx="1112148" cy="553100"/>
          </a:xfrm>
        </p:grpSpPr>
        <p:grpSp>
          <p:nvGrpSpPr>
            <p:cNvPr id="2164" name="Group 2163">
              <a:extLst>
                <a:ext uri="{FF2B5EF4-FFF2-40B4-BE49-F238E27FC236}">
                  <a16:creationId xmlns:a16="http://schemas.microsoft.com/office/drawing/2014/main" id="{E0BEC6AC-66E3-1633-E4BD-B00AA80954FA}"/>
                </a:ext>
              </a:extLst>
            </p:cNvPr>
            <p:cNvGrpSpPr/>
            <p:nvPr/>
          </p:nvGrpSpPr>
          <p:grpSpPr>
            <a:xfrm>
              <a:off x="8690517" y="1906859"/>
              <a:ext cx="556074" cy="553100"/>
              <a:chOff x="8690517" y="1906859"/>
              <a:chExt cx="556074" cy="553100"/>
            </a:xfrm>
          </p:grpSpPr>
          <p:sp>
            <p:nvSpPr>
              <p:cNvPr id="2168" name="Hexagon 2167">
                <a:extLst>
                  <a:ext uri="{FF2B5EF4-FFF2-40B4-BE49-F238E27FC236}">
                    <a16:creationId xmlns:a16="http://schemas.microsoft.com/office/drawing/2014/main" id="{5323B38D-8C7D-EE0F-3E76-645B2E454EE4}"/>
                  </a:ext>
                </a:extLst>
              </p:cNvPr>
              <p:cNvSpPr/>
              <p:nvPr/>
            </p:nvSpPr>
            <p:spPr>
              <a:xfrm rot="5400000">
                <a:off x="8692004" y="1905372"/>
                <a:ext cx="553100" cy="556074"/>
              </a:xfrm>
              <a:prstGeom prst="hexagon">
                <a:avLst/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69" name="Oval 2168">
                <a:extLst>
                  <a:ext uri="{FF2B5EF4-FFF2-40B4-BE49-F238E27FC236}">
                    <a16:creationId xmlns:a16="http://schemas.microsoft.com/office/drawing/2014/main" id="{73FA4275-680F-E2C3-8272-E921734B6D99}"/>
                  </a:ext>
                </a:extLst>
              </p:cNvPr>
              <p:cNvSpPr/>
              <p:nvPr/>
            </p:nvSpPr>
            <p:spPr>
              <a:xfrm>
                <a:off x="8832881" y="2040674"/>
                <a:ext cx="271346" cy="267629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165" name="Group 2164">
              <a:extLst>
                <a:ext uri="{FF2B5EF4-FFF2-40B4-BE49-F238E27FC236}">
                  <a16:creationId xmlns:a16="http://schemas.microsoft.com/office/drawing/2014/main" id="{633D90EA-AA7F-5CF8-6DEB-39D442EF4A4B}"/>
                </a:ext>
              </a:extLst>
            </p:cNvPr>
            <p:cNvGrpSpPr/>
            <p:nvPr/>
          </p:nvGrpSpPr>
          <p:grpSpPr>
            <a:xfrm>
              <a:off x="9246591" y="1906859"/>
              <a:ext cx="556074" cy="553100"/>
              <a:chOff x="8690517" y="1906859"/>
              <a:chExt cx="556074" cy="553100"/>
            </a:xfrm>
          </p:grpSpPr>
          <p:sp>
            <p:nvSpPr>
              <p:cNvPr id="2166" name="Hexagon 2165">
                <a:extLst>
                  <a:ext uri="{FF2B5EF4-FFF2-40B4-BE49-F238E27FC236}">
                    <a16:creationId xmlns:a16="http://schemas.microsoft.com/office/drawing/2014/main" id="{CE54071E-E19F-F2D0-1E49-40B1087AD75B}"/>
                  </a:ext>
                </a:extLst>
              </p:cNvPr>
              <p:cNvSpPr/>
              <p:nvPr/>
            </p:nvSpPr>
            <p:spPr>
              <a:xfrm rot="5400000">
                <a:off x="8692004" y="1905372"/>
                <a:ext cx="553100" cy="556074"/>
              </a:xfrm>
              <a:prstGeom prst="hexagon">
                <a:avLst/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67" name="Oval 2166">
                <a:extLst>
                  <a:ext uri="{FF2B5EF4-FFF2-40B4-BE49-F238E27FC236}">
                    <a16:creationId xmlns:a16="http://schemas.microsoft.com/office/drawing/2014/main" id="{1F01E500-621A-1461-1085-E944438E5F90}"/>
                  </a:ext>
                </a:extLst>
              </p:cNvPr>
              <p:cNvSpPr/>
              <p:nvPr/>
            </p:nvSpPr>
            <p:spPr>
              <a:xfrm>
                <a:off x="8832881" y="2040674"/>
                <a:ext cx="271346" cy="267629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2170" name="Group 2169">
            <a:extLst>
              <a:ext uri="{FF2B5EF4-FFF2-40B4-BE49-F238E27FC236}">
                <a16:creationId xmlns:a16="http://schemas.microsoft.com/office/drawing/2014/main" id="{EAB7688F-5AB5-DD70-83EA-2939335CAFE7}"/>
              </a:ext>
            </a:extLst>
          </p:cNvPr>
          <p:cNvGrpSpPr/>
          <p:nvPr/>
        </p:nvGrpSpPr>
        <p:grpSpPr>
          <a:xfrm>
            <a:off x="3092955" y="5803410"/>
            <a:ext cx="563510" cy="243330"/>
            <a:chOff x="8690517" y="1906859"/>
            <a:chExt cx="1112148" cy="553100"/>
          </a:xfrm>
        </p:grpSpPr>
        <p:grpSp>
          <p:nvGrpSpPr>
            <p:cNvPr id="2171" name="Group 2170">
              <a:extLst>
                <a:ext uri="{FF2B5EF4-FFF2-40B4-BE49-F238E27FC236}">
                  <a16:creationId xmlns:a16="http://schemas.microsoft.com/office/drawing/2014/main" id="{4BF387D2-9955-3505-8DF1-B05B5C2E7347}"/>
                </a:ext>
              </a:extLst>
            </p:cNvPr>
            <p:cNvGrpSpPr/>
            <p:nvPr/>
          </p:nvGrpSpPr>
          <p:grpSpPr>
            <a:xfrm>
              <a:off x="8690517" y="1906859"/>
              <a:ext cx="556074" cy="553100"/>
              <a:chOff x="8690517" y="1906859"/>
              <a:chExt cx="556074" cy="553100"/>
            </a:xfrm>
          </p:grpSpPr>
          <p:sp>
            <p:nvSpPr>
              <p:cNvPr id="2175" name="Hexagon 2174">
                <a:extLst>
                  <a:ext uri="{FF2B5EF4-FFF2-40B4-BE49-F238E27FC236}">
                    <a16:creationId xmlns:a16="http://schemas.microsoft.com/office/drawing/2014/main" id="{198322B4-3D78-5707-C25D-8277AF0A98B0}"/>
                  </a:ext>
                </a:extLst>
              </p:cNvPr>
              <p:cNvSpPr/>
              <p:nvPr/>
            </p:nvSpPr>
            <p:spPr>
              <a:xfrm rot="5400000">
                <a:off x="8692004" y="1905372"/>
                <a:ext cx="553100" cy="556074"/>
              </a:xfrm>
              <a:prstGeom prst="hexagon">
                <a:avLst/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76" name="Oval 2175">
                <a:extLst>
                  <a:ext uri="{FF2B5EF4-FFF2-40B4-BE49-F238E27FC236}">
                    <a16:creationId xmlns:a16="http://schemas.microsoft.com/office/drawing/2014/main" id="{5A7FD0CF-4C37-D697-17E5-128EE6127416}"/>
                  </a:ext>
                </a:extLst>
              </p:cNvPr>
              <p:cNvSpPr/>
              <p:nvPr/>
            </p:nvSpPr>
            <p:spPr>
              <a:xfrm>
                <a:off x="8832881" y="2040674"/>
                <a:ext cx="271346" cy="267629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172" name="Group 2171">
              <a:extLst>
                <a:ext uri="{FF2B5EF4-FFF2-40B4-BE49-F238E27FC236}">
                  <a16:creationId xmlns:a16="http://schemas.microsoft.com/office/drawing/2014/main" id="{662C9E3C-2708-E962-2594-FEF8A843FE5E}"/>
                </a:ext>
              </a:extLst>
            </p:cNvPr>
            <p:cNvGrpSpPr/>
            <p:nvPr/>
          </p:nvGrpSpPr>
          <p:grpSpPr>
            <a:xfrm>
              <a:off x="9246591" y="1906859"/>
              <a:ext cx="556074" cy="553100"/>
              <a:chOff x="8690517" y="1906859"/>
              <a:chExt cx="556074" cy="553100"/>
            </a:xfrm>
          </p:grpSpPr>
          <p:sp>
            <p:nvSpPr>
              <p:cNvPr id="2173" name="Hexagon 2172">
                <a:extLst>
                  <a:ext uri="{FF2B5EF4-FFF2-40B4-BE49-F238E27FC236}">
                    <a16:creationId xmlns:a16="http://schemas.microsoft.com/office/drawing/2014/main" id="{CCB8FB68-D98F-C808-F75D-E6869521EA8F}"/>
                  </a:ext>
                </a:extLst>
              </p:cNvPr>
              <p:cNvSpPr/>
              <p:nvPr/>
            </p:nvSpPr>
            <p:spPr>
              <a:xfrm rot="5400000">
                <a:off x="8692004" y="1905372"/>
                <a:ext cx="553100" cy="556074"/>
              </a:xfrm>
              <a:prstGeom prst="hexagon">
                <a:avLst/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74" name="Oval 2173">
                <a:extLst>
                  <a:ext uri="{FF2B5EF4-FFF2-40B4-BE49-F238E27FC236}">
                    <a16:creationId xmlns:a16="http://schemas.microsoft.com/office/drawing/2014/main" id="{F58F44A6-816E-17D5-D0A3-4E80B43B71DA}"/>
                  </a:ext>
                </a:extLst>
              </p:cNvPr>
              <p:cNvSpPr/>
              <p:nvPr/>
            </p:nvSpPr>
            <p:spPr>
              <a:xfrm>
                <a:off x="8832881" y="2040674"/>
                <a:ext cx="271346" cy="267629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2177" name="Group 2176">
            <a:extLst>
              <a:ext uri="{FF2B5EF4-FFF2-40B4-BE49-F238E27FC236}">
                <a16:creationId xmlns:a16="http://schemas.microsoft.com/office/drawing/2014/main" id="{20C0DDA0-E825-854C-C9E9-05D3081B4A83}"/>
              </a:ext>
            </a:extLst>
          </p:cNvPr>
          <p:cNvGrpSpPr/>
          <p:nvPr/>
        </p:nvGrpSpPr>
        <p:grpSpPr>
          <a:xfrm>
            <a:off x="2801563" y="5325747"/>
            <a:ext cx="563510" cy="243330"/>
            <a:chOff x="8690517" y="1906859"/>
            <a:chExt cx="1112148" cy="553100"/>
          </a:xfrm>
        </p:grpSpPr>
        <p:grpSp>
          <p:nvGrpSpPr>
            <p:cNvPr id="2178" name="Group 2177">
              <a:extLst>
                <a:ext uri="{FF2B5EF4-FFF2-40B4-BE49-F238E27FC236}">
                  <a16:creationId xmlns:a16="http://schemas.microsoft.com/office/drawing/2014/main" id="{D3382E11-51BF-5E27-E962-257892388FAB}"/>
                </a:ext>
              </a:extLst>
            </p:cNvPr>
            <p:cNvGrpSpPr/>
            <p:nvPr/>
          </p:nvGrpSpPr>
          <p:grpSpPr>
            <a:xfrm>
              <a:off x="8690517" y="1906859"/>
              <a:ext cx="556074" cy="553100"/>
              <a:chOff x="8690517" y="1906859"/>
              <a:chExt cx="556074" cy="553100"/>
            </a:xfrm>
          </p:grpSpPr>
          <p:sp>
            <p:nvSpPr>
              <p:cNvPr id="2182" name="Hexagon 2181">
                <a:extLst>
                  <a:ext uri="{FF2B5EF4-FFF2-40B4-BE49-F238E27FC236}">
                    <a16:creationId xmlns:a16="http://schemas.microsoft.com/office/drawing/2014/main" id="{98997399-DAE2-AD9B-C78B-7404E47851EB}"/>
                  </a:ext>
                </a:extLst>
              </p:cNvPr>
              <p:cNvSpPr/>
              <p:nvPr/>
            </p:nvSpPr>
            <p:spPr>
              <a:xfrm rot="5400000">
                <a:off x="8692004" y="1905372"/>
                <a:ext cx="553100" cy="556074"/>
              </a:xfrm>
              <a:prstGeom prst="hexagon">
                <a:avLst/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83" name="Oval 2182">
                <a:extLst>
                  <a:ext uri="{FF2B5EF4-FFF2-40B4-BE49-F238E27FC236}">
                    <a16:creationId xmlns:a16="http://schemas.microsoft.com/office/drawing/2014/main" id="{4B1D9FA1-3A06-0C63-8A77-349F4C517DB9}"/>
                  </a:ext>
                </a:extLst>
              </p:cNvPr>
              <p:cNvSpPr/>
              <p:nvPr/>
            </p:nvSpPr>
            <p:spPr>
              <a:xfrm>
                <a:off x="8832881" y="2040674"/>
                <a:ext cx="271346" cy="267629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179" name="Group 2178">
              <a:extLst>
                <a:ext uri="{FF2B5EF4-FFF2-40B4-BE49-F238E27FC236}">
                  <a16:creationId xmlns:a16="http://schemas.microsoft.com/office/drawing/2014/main" id="{BE1FD642-10EE-55B8-49E3-869D339765FF}"/>
                </a:ext>
              </a:extLst>
            </p:cNvPr>
            <p:cNvGrpSpPr/>
            <p:nvPr/>
          </p:nvGrpSpPr>
          <p:grpSpPr>
            <a:xfrm>
              <a:off x="9246591" y="1906859"/>
              <a:ext cx="556074" cy="553100"/>
              <a:chOff x="8690517" y="1906859"/>
              <a:chExt cx="556074" cy="553100"/>
            </a:xfrm>
          </p:grpSpPr>
          <p:sp>
            <p:nvSpPr>
              <p:cNvPr id="2180" name="Hexagon 2179">
                <a:extLst>
                  <a:ext uri="{FF2B5EF4-FFF2-40B4-BE49-F238E27FC236}">
                    <a16:creationId xmlns:a16="http://schemas.microsoft.com/office/drawing/2014/main" id="{C1520B75-F670-677F-7641-73C448F3C3F3}"/>
                  </a:ext>
                </a:extLst>
              </p:cNvPr>
              <p:cNvSpPr/>
              <p:nvPr/>
            </p:nvSpPr>
            <p:spPr>
              <a:xfrm rot="5400000">
                <a:off x="8692004" y="1905372"/>
                <a:ext cx="553100" cy="556074"/>
              </a:xfrm>
              <a:prstGeom prst="hexagon">
                <a:avLst/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81" name="Oval 2180">
                <a:extLst>
                  <a:ext uri="{FF2B5EF4-FFF2-40B4-BE49-F238E27FC236}">
                    <a16:creationId xmlns:a16="http://schemas.microsoft.com/office/drawing/2014/main" id="{7F5AF24E-2346-D9C8-BFE6-237185591A46}"/>
                  </a:ext>
                </a:extLst>
              </p:cNvPr>
              <p:cNvSpPr/>
              <p:nvPr/>
            </p:nvSpPr>
            <p:spPr>
              <a:xfrm>
                <a:off x="8832881" y="2040674"/>
                <a:ext cx="271346" cy="267629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2184" name="Group 2183">
            <a:extLst>
              <a:ext uri="{FF2B5EF4-FFF2-40B4-BE49-F238E27FC236}">
                <a16:creationId xmlns:a16="http://schemas.microsoft.com/office/drawing/2014/main" id="{E3050E72-0F0C-14C5-2C6C-E2687CF10B00}"/>
              </a:ext>
            </a:extLst>
          </p:cNvPr>
          <p:cNvGrpSpPr/>
          <p:nvPr/>
        </p:nvGrpSpPr>
        <p:grpSpPr>
          <a:xfrm>
            <a:off x="3515588" y="5053799"/>
            <a:ext cx="563510" cy="243330"/>
            <a:chOff x="8690517" y="1906859"/>
            <a:chExt cx="1112148" cy="553100"/>
          </a:xfrm>
        </p:grpSpPr>
        <p:grpSp>
          <p:nvGrpSpPr>
            <p:cNvPr id="2185" name="Group 2184">
              <a:extLst>
                <a:ext uri="{FF2B5EF4-FFF2-40B4-BE49-F238E27FC236}">
                  <a16:creationId xmlns:a16="http://schemas.microsoft.com/office/drawing/2014/main" id="{78E18715-8E7B-7130-F7B6-D908995C8849}"/>
                </a:ext>
              </a:extLst>
            </p:cNvPr>
            <p:cNvGrpSpPr/>
            <p:nvPr/>
          </p:nvGrpSpPr>
          <p:grpSpPr>
            <a:xfrm>
              <a:off x="8690517" y="1906859"/>
              <a:ext cx="556074" cy="553100"/>
              <a:chOff x="8690517" y="1906859"/>
              <a:chExt cx="556074" cy="553100"/>
            </a:xfrm>
          </p:grpSpPr>
          <p:sp>
            <p:nvSpPr>
              <p:cNvPr id="2189" name="Hexagon 2188">
                <a:extLst>
                  <a:ext uri="{FF2B5EF4-FFF2-40B4-BE49-F238E27FC236}">
                    <a16:creationId xmlns:a16="http://schemas.microsoft.com/office/drawing/2014/main" id="{28042194-C59D-48A1-4C57-4DCE56FB717C}"/>
                  </a:ext>
                </a:extLst>
              </p:cNvPr>
              <p:cNvSpPr/>
              <p:nvPr/>
            </p:nvSpPr>
            <p:spPr>
              <a:xfrm rot="5400000">
                <a:off x="8692004" y="1905372"/>
                <a:ext cx="553100" cy="556074"/>
              </a:xfrm>
              <a:prstGeom prst="hexagon">
                <a:avLst/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90" name="Oval 2189">
                <a:extLst>
                  <a:ext uri="{FF2B5EF4-FFF2-40B4-BE49-F238E27FC236}">
                    <a16:creationId xmlns:a16="http://schemas.microsoft.com/office/drawing/2014/main" id="{2B7B5063-32AA-3172-1C39-4C2F2AC810F9}"/>
                  </a:ext>
                </a:extLst>
              </p:cNvPr>
              <p:cNvSpPr/>
              <p:nvPr/>
            </p:nvSpPr>
            <p:spPr>
              <a:xfrm>
                <a:off x="8832881" y="2040674"/>
                <a:ext cx="271346" cy="267629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186" name="Group 2185">
              <a:extLst>
                <a:ext uri="{FF2B5EF4-FFF2-40B4-BE49-F238E27FC236}">
                  <a16:creationId xmlns:a16="http://schemas.microsoft.com/office/drawing/2014/main" id="{102FE2AF-75C7-B7B1-6496-95F384706130}"/>
                </a:ext>
              </a:extLst>
            </p:cNvPr>
            <p:cNvGrpSpPr/>
            <p:nvPr/>
          </p:nvGrpSpPr>
          <p:grpSpPr>
            <a:xfrm>
              <a:off x="9246591" y="1906859"/>
              <a:ext cx="556074" cy="553100"/>
              <a:chOff x="8690517" y="1906859"/>
              <a:chExt cx="556074" cy="553100"/>
            </a:xfrm>
          </p:grpSpPr>
          <p:sp>
            <p:nvSpPr>
              <p:cNvPr id="2187" name="Hexagon 2186">
                <a:extLst>
                  <a:ext uri="{FF2B5EF4-FFF2-40B4-BE49-F238E27FC236}">
                    <a16:creationId xmlns:a16="http://schemas.microsoft.com/office/drawing/2014/main" id="{1042942C-0060-4AE7-A5CF-58C12DF92B80}"/>
                  </a:ext>
                </a:extLst>
              </p:cNvPr>
              <p:cNvSpPr/>
              <p:nvPr/>
            </p:nvSpPr>
            <p:spPr>
              <a:xfrm rot="5400000">
                <a:off x="8692004" y="1905372"/>
                <a:ext cx="553100" cy="556074"/>
              </a:xfrm>
              <a:prstGeom prst="hexagon">
                <a:avLst/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88" name="Oval 2187">
                <a:extLst>
                  <a:ext uri="{FF2B5EF4-FFF2-40B4-BE49-F238E27FC236}">
                    <a16:creationId xmlns:a16="http://schemas.microsoft.com/office/drawing/2014/main" id="{285CF002-21CC-331A-0AB6-5D44D0D7CA20}"/>
                  </a:ext>
                </a:extLst>
              </p:cNvPr>
              <p:cNvSpPr/>
              <p:nvPr/>
            </p:nvSpPr>
            <p:spPr>
              <a:xfrm>
                <a:off x="8832881" y="2040674"/>
                <a:ext cx="271346" cy="267629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2219" name="Group 2218">
            <a:extLst>
              <a:ext uri="{FF2B5EF4-FFF2-40B4-BE49-F238E27FC236}">
                <a16:creationId xmlns:a16="http://schemas.microsoft.com/office/drawing/2014/main" id="{9A1AD631-818E-5AF2-80E1-B98A756484A8}"/>
              </a:ext>
            </a:extLst>
          </p:cNvPr>
          <p:cNvGrpSpPr/>
          <p:nvPr/>
        </p:nvGrpSpPr>
        <p:grpSpPr>
          <a:xfrm>
            <a:off x="7254551" y="6117124"/>
            <a:ext cx="563510" cy="243330"/>
            <a:chOff x="8690517" y="1906859"/>
            <a:chExt cx="1112148" cy="553100"/>
          </a:xfrm>
        </p:grpSpPr>
        <p:grpSp>
          <p:nvGrpSpPr>
            <p:cNvPr id="2220" name="Group 2219">
              <a:extLst>
                <a:ext uri="{FF2B5EF4-FFF2-40B4-BE49-F238E27FC236}">
                  <a16:creationId xmlns:a16="http://schemas.microsoft.com/office/drawing/2014/main" id="{6F720293-D067-A045-8E59-1AEF9A045161}"/>
                </a:ext>
              </a:extLst>
            </p:cNvPr>
            <p:cNvGrpSpPr/>
            <p:nvPr/>
          </p:nvGrpSpPr>
          <p:grpSpPr>
            <a:xfrm>
              <a:off x="8690517" y="1906859"/>
              <a:ext cx="556074" cy="553100"/>
              <a:chOff x="8690517" y="1906859"/>
              <a:chExt cx="556074" cy="553100"/>
            </a:xfrm>
          </p:grpSpPr>
          <p:sp>
            <p:nvSpPr>
              <p:cNvPr id="2224" name="Hexagon 2223">
                <a:extLst>
                  <a:ext uri="{FF2B5EF4-FFF2-40B4-BE49-F238E27FC236}">
                    <a16:creationId xmlns:a16="http://schemas.microsoft.com/office/drawing/2014/main" id="{F454CCA8-1F61-8D17-19EE-29EDDEE08EFF}"/>
                  </a:ext>
                </a:extLst>
              </p:cNvPr>
              <p:cNvSpPr/>
              <p:nvPr/>
            </p:nvSpPr>
            <p:spPr>
              <a:xfrm rot="5400000">
                <a:off x="8692004" y="1905372"/>
                <a:ext cx="553100" cy="556074"/>
              </a:xfrm>
              <a:prstGeom prst="hexagon">
                <a:avLst/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25" name="Oval 2224">
                <a:extLst>
                  <a:ext uri="{FF2B5EF4-FFF2-40B4-BE49-F238E27FC236}">
                    <a16:creationId xmlns:a16="http://schemas.microsoft.com/office/drawing/2014/main" id="{4E5652A7-6F74-7A7B-5FF6-DCE0AB8FB630}"/>
                  </a:ext>
                </a:extLst>
              </p:cNvPr>
              <p:cNvSpPr/>
              <p:nvPr/>
            </p:nvSpPr>
            <p:spPr>
              <a:xfrm>
                <a:off x="8832881" y="2040674"/>
                <a:ext cx="271346" cy="267629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221" name="Group 2220">
              <a:extLst>
                <a:ext uri="{FF2B5EF4-FFF2-40B4-BE49-F238E27FC236}">
                  <a16:creationId xmlns:a16="http://schemas.microsoft.com/office/drawing/2014/main" id="{D969AE38-9A3F-D098-8AF4-02DAFA8D622F}"/>
                </a:ext>
              </a:extLst>
            </p:cNvPr>
            <p:cNvGrpSpPr/>
            <p:nvPr/>
          </p:nvGrpSpPr>
          <p:grpSpPr>
            <a:xfrm>
              <a:off x="9246591" y="1906859"/>
              <a:ext cx="556074" cy="553100"/>
              <a:chOff x="8690517" y="1906859"/>
              <a:chExt cx="556074" cy="553100"/>
            </a:xfrm>
          </p:grpSpPr>
          <p:sp>
            <p:nvSpPr>
              <p:cNvPr id="2222" name="Hexagon 2221">
                <a:extLst>
                  <a:ext uri="{FF2B5EF4-FFF2-40B4-BE49-F238E27FC236}">
                    <a16:creationId xmlns:a16="http://schemas.microsoft.com/office/drawing/2014/main" id="{530F7CDC-0571-9171-D7EB-1D81805C6720}"/>
                  </a:ext>
                </a:extLst>
              </p:cNvPr>
              <p:cNvSpPr/>
              <p:nvPr/>
            </p:nvSpPr>
            <p:spPr>
              <a:xfrm rot="5400000">
                <a:off x="8692004" y="1905372"/>
                <a:ext cx="553100" cy="556074"/>
              </a:xfrm>
              <a:prstGeom prst="hexagon">
                <a:avLst/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23" name="Oval 2222">
                <a:extLst>
                  <a:ext uri="{FF2B5EF4-FFF2-40B4-BE49-F238E27FC236}">
                    <a16:creationId xmlns:a16="http://schemas.microsoft.com/office/drawing/2014/main" id="{00C0BE92-DD7F-6E6A-C2B6-D0436EC5EBB4}"/>
                  </a:ext>
                </a:extLst>
              </p:cNvPr>
              <p:cNvSpPr/>
              <p:nvPr/>
            </p:nvSpPr>
            <p:spPr>
              <a:xfrm>
                <a:off x="8832881" y="2040674"/>
                <a:ext cx="271346" cy="267629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2226" name="Group 2225">
            <a:extLst>
              <a:ext uri="{FF2B5EF4-FFF2-40B4-BE49-F238E27FC236}">
                <a16:creationId xmlns:a16="http://schemas.microsoft.com/office/drawing/2014/main" id="{CE204F1B-AF48-550D-ABC9-7198BFB7586C}"/>
              </a:ext>
            </a:extLst>
          </p:cNvPr>
          <p:cNvGrpSpPr/>
          <p:nvPr/>
        </p:nvGrpSpPr>
        <p:grpSpPr>
          <a:xfrm>
            <a:off x="7122172" y="5720252"/>
            <a:ext cx="563510" cy="243330"/>
            <a:chOff x="8690517" y="1906859"/>
            <a:chExt cx="1112148" cy="553100"/>
          </a:xfrm>
        </p:grpSpPr>
        <p:grpSp>
          <p:nvGrpSpPr>
            <p:cNvPr id="2227" name="Group 2226">
              <a:extLst>
                <a:ext uri="{FF2B5EF4-FFF2-40B4-BE49-F238E27FC236}">
                  <a16:creationId xmlns:a16="http://schemas.microsoft.com/office/drawing/2014/main" id="{4C106622-3AE4-70E8-9076-4901AB948638}"/>
                </a:ext>
              </a:extLst>
            </p:cNvPr>
            <p:cNvGrpSpPr/>
            <p:nvPr/>
          </p:nvGrpSpPr>
          <p:grpSpPr>
            <a:xfrm>
              <a:off x="8690517" y="1906859"/>
              <a:ext cx="556074" cy="553100"/>
              <a:chOff x="8690517" y="1906859"/>
              <a:chExt cx="556074" cy="553100"/>
            </a:xfrm>
          </p:grpSpPr>
          <p:sp>
            <p:nvSpPr>
              <p:cNvPr id="2231" name="Hexagon 2230">
                <a:extLst>
                  <a:ext uri="{FF2B5EF4-FFF2-40B4-BE49-F238E27FC236}">
                    <a16:creationId xmlns:a16="http://schemas.microsoft.com/office/drawing/2014/main" id="{B74146B0-15A8-B6C2-91C0-2879C6406C52}"/>
                  </a:ext>
                </a:extLst>
              </p:cNvPr>
              <p:cNvSpPr/>
              <p:nvPr/>
            </p:nvSpPr>
            <p:spPr>
              <a:xfrm rot="5400000">
                <a:off x="8692004" y="1905372"/>
                <a:ext cx="553100" cy="556074"/>
              </a:xfrm>
              <a:prstGeom prst="hexagon">
                <a:avLst/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32" name="Oval 2231">
                <a:extLst>
                  <a:ext uri="{FF2B5EF4-FFF2-40B4-BE49-F238E27FC236}">
                    <a16:creationId xmlns:a16="http://schemas.microsoft.com/office/drawing/2014/main" id="{E29396C7-7515-0629-0DE0-7D4499FA7F18}"/>
                  </a:ext>
                </a:extLst>
              </p:cNvPr>
              <p:cNvSpPr/>
              <p:nvPr/>
            </p:nvSpPr>
            <p:spPr>
              <a:xfrm>
                <a:off x="8832881" y="2040674"/>
                <a:ext cx="271346" cy="267629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228" name="Group 2227">
              <a:extLst>
                <a:ext uri="{FF2B5EF4-FFF2-40B4-BE49-F238E27FC236}">
                  <a16:creationId xmlns:a16="http://schemas.microsoft.com/office/drawing/2014/main" id="{E13DF26D-4D23-AB19-B69C-A61F9494BC40}"/>
                </a:ext>
              </a:extLst>
            </p:cNvPr>
            <p:cNvGrpSpPr/>
            <p:nvPr/>
          </p:nvGrpSpPr>
          <p:grpSpPr>
            <a:xfrm>
              <a:off x="9246591" y="1906859"/>
              <a:ext cx="556074" cy="553100"/>
              <a:chOff x="8690517" y="1906859"/>
              <a:chExt cx="556074" cy="553100"/>
            </a:xfrm>
          </p:grpSpPr>
          <p:sp>
            <p:nvSpPr>
              <p:cNvPr id="2229" name="Hexagon 2228">
                <a:extLst>
                  <a:ext uri="{FF2B5EF4-FFF2-40B4-BE49-F238E27FC236}">
                    <a16:creationId xmlns:a16="http://schemas.microsoft.com/office/drawing/2014/main" id="{0E9E158F-86A2-6A53-9849-22C9C0E1D4EE}"/>
                  </a:ext>
                </a:extLst>
              </p:cNvPr>
              <p:cNvSpPr/>
              <p:nvPr/>
            </p:nvSpPr>
            <p:spPr>
              <a:xfrm rot="5400000">
                <a:off x="8692004" y="1905372"/>
                <a:ext cx="553100" cy="556074"/>
              </a:xfrm>
              <a:prstGeom prst="hexagon">
                <a:avLst/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30" name="Oval 2229">
                <a:extLst>
                  <a:ext uri="{FF2B5EF4-FFF2-40B4-BE49-F238E27FC236}">
                    <a16:creationId xmlns:a16="http://schemas.microsoft.com/office/drawing/2014/main" id="{5CD415A7-9517-E75F-75AE-B3D608B15120}"/>
                  </a:ext>
                </a:extLst>
              </p:cNvPr>
              <p:cNvSpPr/>
              <p:nvPr/>
            </p:nvSpPr>
            <p:spPr>
              <a:xfrm>
                <a:off x="8832881" y="2040674"/>
                <a:ext cx="271346" cy="267629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2233" name="Group 2232">
            <a:extLst>
              <a:ext uri="{FF2B5EF4-FFF2-40B4-BE49-F238E27FC236}">
                <a16:creationId xmlns:a16="http://schemas.microsoft.com/office/drawing/2014/main" id="{C4824672-1604-D79E-5E49-9250E0D1FD5C}"/>
              </a:ext>
            </a:extLst>
          </p:cNvPr>
          <p:cNvGrpSpPr/>
          <p:nvPr/>
        </p:nvGrpSpPr>
        <p:grpSpPr>
          <a:xfrm>
            <a:off x="7998872" y="5171539"/>
            <a:ext cx="563510" cy="243330"/>
            <a:chOff x="8690517" y="1906859"/>
            <a:chExt cx="1112148" cy="553100"/>
          </a:xfrm>
        </p:grpSpPr>
        <p:grpSp>
          <p:nvGrpSpPr>
            <p:cNvPr id="2234" name="Group 2233">
              <a:extLst>
                <a:ext uri="{FF2B5EF4-FFF2-40B4-BE49-F238E27FC236}">
                  <a16:creationId xmlns:a16="http://schemas.microsoft.com/office/drawing/2014/main" id="{F17998BC-77A6-EB7D-0C74-DBD580453FB7}"/>
                </a:ext>
              </a:extLst>
            </p:cNvPr>
            <p:cNvGrpSpPr/>
            <p:nvPr/>
          </p:nvGrpSpPr>
          <p:grpSpPr>
            <a:xfrm>
              <a:off x="8690517" y="1906859"/>
              <a:ext cx="556074" cy="553100"/>
              <a:chOff x="8690517" y="1906859"/>
              <a:chExt cx="556074" cy="553100"/>
            </a:xfrm>
          </p:grpSpPr>
          <p:sp>
            <p:nvSpPr>
              <p:cNvPr id="2238" name="Hexagon 2237">
                <a:extLst>
                  <a:ext uri="{FF2B5EF4-FFF2-40B4-BE49-F238E27FC236}">
                    <a16:creationId xmlns:a16="http://schemas.microsoft.com/office/drawing/2014/main" id="{DE4CA809-C45C-0436-61B9-6071EF472F4D}"/>
                  </a:ext>
                </a:extLst>
              </p:cNvPr>
              <p:cNvSpPr/>
              <p:nvPr/>
            </p:nvSpPr>
            <p:spPr>
              <a:xfrm rot="5400000">
                <a:off x="8692004" y="1905372"/>
                <a:ext cx="553100" cy="556074"/>
              </a:xfrm>
              <a:prstGeom prst="hexagon">
                <a:avLst/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39" name="Oval 2238">
                <a:extLst>
                  <a:ext uri="{FF2B5EF4-FFF2-40B4-BE49-F238E27FC236}">
                    <a16:creationId xmlns:a16="http://schemas.microsoft.com/office/drawing/2014/main" id="{9969E592-7338-4C6D-C2AB-6811B71A4AD0}"/>
                  </a:ext>
                </a:extLst>
              </p:cNvPr>
              <p:cNvSpPr/>
              <p:nvPr/>
            </p:nvSpPr>
            <p:spPr>
              <a:xfrm>
                <a:off x="8832881" y="2040674"/>
                <a:ext cx="271346" cy="267629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235" name="Group 2234">
              <a:extLst>
                <a:ext uri="{FF2B5EF4-FFF2-40B4-BE49-F238E27FC236}">
                  <a16:creationId xmlns:a16="http://schemas.microsoft.com/office/drawing/2014/main" id="{84A2CE92-5290-618E-3182-76F5D46EF27B}"/>
                </a:ext>
              </a:extLst>
            </p:cNvPr>
            <p:cNvGrpSpPr/>
            <p:nvPr/>
          </p:nvGrpSpPr>
          <p:grpSpPr>
            <a:xfrm>
              <a:off x="9246591" y="1906859"/>
              <a:ext cx="556074" cy="553100"/>
              <a:chOff x="8690517" y="1906859"/>
              <a:chExt cx="556074" cy="553100"/>
            </a:xfrm>
          </p:grpSpPr>
          <p:sp>
            <p:nvSpPr>
              <p:cNvPr id="2236" name="Hexagon 2235">
                <a:extLst>
                  <a:ext uri="{FF2B5EF4-FFF2-40B4-BE49-F238E27FC236}">
                    <a16:creationId xmlns:a16="http://schemas.microsoft.com/office/drawing/2014/main" id="{620F5564-58AB-5781-AA0E-AAB748941AE2}"/>
                  </a:ext>
                </a:extLst>
              </p:cNvPr>
              <p:cNvSpPr/>
              <p:nvPr/>
            </p:nvSpPr>
            <p:spPr>
              <a:xfrm rot="5400000">
                <a:off x="8692004" y="1905372"/>
                <a:ext cx="553100" cy="556074"/>
              </a:xfrm>
              <a:prstGeom prst="hexagon">
                <a:avLst/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37" name="Oval 2236">
                <a:extLst>
                  <a:ext uri="{FF2B5EF4-FFF2-40B4-BE49-F238E27FC236}">
                    <a16:creationId xmlns:a16="http://schemas.microsoft.com/office/drawing/2014/main" id="{6B51FFE3-E6E0-7F35-672A-EFF4B7DA2B84}"/>
                  </a:ext>
                </a:extLst>
              </p:cNvPr>
              <p:cNvSpPr/>
              <p:nvPr/>
            </p:nvSpPr>
            <p:spPr>
              <a:xfrm>
                <a:off x="8832881" y="2040674"/>
                <a:ext cx="271346" cy="267629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2240" name="Group 2239">
            <a:extLst>
              <a:ext uri="{FF2B5EF4-FFF2-40B4-BE49-F238E27FC236}">
                <a16:creationId xmlns:a16="http://schemas.microsoft.com/office/drawing/2014/main" id="{99ED08F7-68F4-73D4-5BEE-13E234BFE7FA}"/>
              </a:ext>
            </a:extLst>
          </p:cNvPr>
          <p:cNvGrpSpPr/>
          <p:nvPr/>
        </p:nvGrpSpPr>
        <p:grpSpPr>
          <a:xfrm>
            <a:off x="6905285" y="4961065"/>
            <a:ext cx="563510" cy="243330"/>
            <a:chOff x="8690517" y="1906859"/>
            <a:chExt cx="1112148" cy="553100"/>
          </a:xfrm>
        </p:grpSpPr>
        <p:grpSp>
          <p:nvGrpSpPr>
            <p:cNvPr id="2241" name="Group 2240">
              <a:extLst>
                <a:ext uri="{FF2B5EF4-FFF2-40B4-BE49-F238E27FC236}">
                  <a16:creationId xmlns:a16="http://schemas.microsoft.com/office/drawing/2014/main" id="{ECE2C980-B2C0-A622-D75A-0F1C10F53985}"/>
                </a:ext>
              </a:extLst>
            </p:cNvPr>
            <p:cNvGrpSpPr/>
            <p:nvPr/>
          </p:nvGrpSpPr>
          <p:grpSpPr>
            <a:xfrm>
              <a:off x="8690517" y="1906859"/>
              <a:ext cx="556074" cy="553100"/>
              <a:chOff x="8690517" y="1906859"/>
              <a:chExt cx="556074" cy="553100"/>
            </a:xfrm>
          </p:grpSpPr>
          <p:sp>
            <p:nvSpPr>
              <p:cNvPr id="2245" name="Hexagon 2244">
                <a:extLst>
                  <a:ext uri="{FF2B5EF4-FFF2-40B4-BE49-F238E27FC236}">
                    <a16:creationId xmlns:a16="http://schemas.microsoft.com/office/drawing/2014/main" id="{EBDB812A-F0F0-10E3-030C-798C13C86927}"/>
                  </a:ext>
                </a:extLst>
              </p:cNvPr>
              <p:cNvSpPr/>
              <p:nvPr/>
            </p:nvSpPr>
            <p:spPr>
              <a:xfrm rot="5400000">
                <a:off x="8692004" y="1905372"/>
                <a:ext cx="553100" cy="556074"/>
              </a:xfrm>
              <a:prstGeom prst="hexagon">
                <a:avLst/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46" name="Oval 2245">
                <a:extLst>
                  <a:ext uri="{FF2B5EF4-FFF2-40B4-BE49-F238E27FC236}">
                    <a16:creationId xmlns:a16="http://schemas.microsoft.com/office/drawing/2014/main" id="{86F6A2AB-FB7F-DA4D-13CB-70DF5CFE9469}"/>
                  </a:ext>
                </a:extLst>
              </p:cNvPr>
              <p:cNvSpPr/>
              <p:nvPr/>
            </p:nvSpPr>
            <p:spPr>
              <a:xfrm>
                <a:off x="8832881" y="2040674"/>
                <a:ext cx="271346" cy="267629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242" name="Group 2241">
              <a:extLst>
                <a:ext uri="{FF2B5EF4-FFF2-40B4-BE49-F238E27FC236}">
                  <a16:creationId xmlns:a16="http://schemas.microsoft.com/office/drawing/2014/main" id="{380B303D-7DC6-7596-AEC7-85387356EE5C}"/>
                </a:ext>
              </a:extLst>
            </p:cNvPr>
            <p:cNvGrpSpPr/>
            <p:nvPr/>
          </p:nvGrpSpPr>
          <p:grpSpPr>
            <a:xfrm>
              <a:off x="9246591" y="1906859"/>
              <a:ext cx="556074" cy="553100"/>
              <a:chOff x="8690517" y="1906859"/>
              <a:chExt cx="556074" cy="553100"/>
            </a:xfrm>
          </p:grpSpPr>
          <p:sp>
            <p:nvSpPr>
              <p:cNvPr id="2243" name="Hexagon 2242">
                <a:extLst>
                  <a:ext uri="{FF2B5EF4-FFF2-40B4-BE49-F238E27FC236}">
                    <a16:creationId xmlns:a16="http://schemas.microsoft.com/office/drawing/2014/main" id="{EAFA31AE-88BF-BE19-9B06-A3338281A512}"/>
                  </a:ext>
                </a:extLst>
              </p:cNvPr>
              <p:cNvSpPr/>
              <p:nvPr/>
            </p:nvSpPr>
            <p:spPr>
              <a:xfrm rot="5400000">
                <a:off x="8692004" y="1905372"/>
                <a:ext cx="553100" cy="556074"/>
              </a:xfrm>
              <a:prstGeom prst="hexagon">
                <a:avLst/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44" name="Oval 2243">
                <a:extLst>
                  <a:ext uri="{FF2B5EF4-FFF2-40B4-BE49-F238E27FC236}">
                    <a16:creationId xmlns:a16="http://schemas.microsoft.com/office/drawing/2014/main" id="{7336E485-797B-5DAA-43FB-E6A7869DD60D}"/>
                  </a:ext>
                </a:extLst>
              </p:cNvPr>
              <p:cNvSpPr/>
              <p:nvPr/>
            </p:nvSpPr>
            <p:spPr>
              <a:xfrm>
                <a:off x="8832881" y="2040674"/>
                <a:ext cx="271346" cy="267629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76A3D3EE-8167-4D96-D29F-A5BF02095069}"/>
              </a:ext>
            </a:extLst>
          </p:cNvPr>
          <p:cNvSpPr txBox="1"/>
          <p:nvPr/>
        </p:nvSpPr>
        <p:spPr>
          <a:xfrm>
            <a:off x="229608" y="718888"/>
            <a:ext cx="1175126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Attachment to particles is an important governing process in environmental modeling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tx2">
                  <a:lumMod val="90000"/>
                  <a:lumOff val="1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The transport of a chemical attached to a particle is governed by the processes governing the transport of the given particle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Settling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Deposition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Resuspension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Burial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tx2">
                  <a:lumMod val="90000"/>
                  <a:lumOff val="1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Possibly isolate chemical from reactions requiring aqueous phase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82D6E4F2-D8DB-168F-74F5-17FF91AB19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WASP Course 2025</a:t>
            </a:r>
          </a:p>
        </p:txBody>
      </p:sp>
    </p:spTree>
    <p:extLst>
      <p:ext uri="{BB962C8B-B14F-4D97-AF65-F5344CB8AC3E}">
        <p14:creationId xmlns:p14="http://schemas.microsoft.com/office/powerpoint/2010/main" val="6403854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8" name="Group 547">
            <a:extLst>
              <a:ext uri="{FF2B5EF4-FFF2-40B4-BE49-F238E27FC236}">
                <a16:creationId xmlns:a16="http://schemas.microsoft.com/office/drawing/2014/main" id="{C7493A4E-1114-5F12-A352-424B45AFCE43}"/>
              </a:ext>
            </a:extLst>
          </p:cNvPr>
          <p:cNvGrpSpPr/>
          <p:nvPr/>
        </p:nvGrpSpPr>
        <p:grpSpPr>
          <a:xfrm>
            <a:off x="0" y="2594667"/>
            <a:ext cx="8610213" cy="3913205"/>
            <a:chOff x="637850" y="2583453"/>
            <a:chExt cx="8993087" cy="3966656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76827842-2B53-A685-FE3B-9E9B5884A760}"/>
                </a:ext>
              </a:extLst>
            </p:cNvPr>
            <p:cNvSpPr/>
            <p:nvPr/>
          </p:nvSpPr>
          <p:spPr>
            <a:xfrm>
              <a:off x="936700" y="2583453"/>
              <a:ext cx="8207297" cy="2845791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Star: 16 Points 2">
              <a:extLst>
                <a:ext uri="{FF2B5EF4-FFF2-40B4-BE49-F238E27FC236}">
                  <a16:creationId xmlns:a16="http://schemas.microsoft.com/office/drawing/2014/main" id="{7C0A3179-A5EE-5480-79AA-E838F9FD9652}"/>
                </a:ext>
              </a:extLst>
            </p:cNvPr>
            <p:cNvSpPr/>
            <p:nvPr/>
          </p:nvSpPr>
          <p:spPr>
            <a:xfrm>
              <a:off x="1025712" y="3140184"/>
              <a:ext cx="396983" cy="259334"/>
            </a:xfrm>
            <a:prstGeom prst="star16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BBD6AC89-3674-EED1-410E-8620A32C6B6D}"/>
                </a:ext>
              </a:extLst>
            </p:cNvPr>
            <p:cNvGrpSpPr/>
            <p:nvPr/>
          </p:nvGrpSpPr>
          <p:grpSpPr>
            <a:xfrm>
              <a:off x="1036462" y="4035410"/>
              <a:ext cx="186617" cy="120551"/>
              <a:chOff x="8690517" y="1906859"/>
              <a:chExt cx="1112148" cy="553100"/>
            </a:xfrm>
          </p:grpSpPr>
          <p:grpSp>
            <p:nvGrpSpPr>
              <p:cNvPr id="5" name="Group 4">
                <a:extLst>
                  <a:ext uri="{FF2B5EF4-FFF2-40B4-BE49-F238E27FC236}">
                    <a16:creationId xmlns:a16="http://schemas.microsoft.com/office/drawing/2014/main" id="{C093C83E-C37B-B2C4-5D61-38C73B817CCE}"/>
                  </a:ext>
                </a:extLst>
              </p:cNvPr>
              <p:cNvGrpSpPr/>
              <p:nvPr/>
            </p:nvGrpSpPr>
            <p:grpSpPr>
              <a:xfrm>
                <a:off x="8690517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9" name="Hexagon 8">
                  <a:extLst>
                    <a:ext uri="{FF2B5EF4-FFF2-40B4-BE49-F238E27FC236}">
                      <a16:creationId xmlns:a16="http://schemas.microsoft.com/office/drawing/2014/main" id="{EFD8276D-57D6-FCD4-C7D0-4176BD98B9C2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" name="Oval 9">
                  <a:extLst>
                    <a:ext uri="{FF2B5EF4-FFF2-40B4-BE49-F238E27FC236}">
                      <a16:creationId xmlns:a16="http://schemas.microsoft.com/office/drawing/2014/main" id="{9488D23B-592A-43A0-9681-17784675CD0A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6" name="Group 5">
                <a:extLst>
                  <a:ext uri="{FF2B5EF4-FFF2-40B4-BE49-F238E27FC236}">
                    <a16:creationId xmlns:a16="http://schemas.microsoft.com/office/drawing/2014/main" id="{FBF4E4D9-55D3-0838-5D69-DF53AF537CB5}"/>
                  </a:ext>
                </a:extLst>
              </p:cNvPr>
              <p:cNvGrpSpPr/>
              <p:nvPr/>
            </p:nvGrpSpPr>
            <p:grpSpPr>
              <a:xfrm>
                <a:off x="9246591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7" name="Hexagon 6">
                  <a:extLst>
                    <a:ext uri="{FF2B5EF4-FFF2-40B4-BE49-F238E27FC236}">
                      <a16:creationId xmlns:a16="http://schemas.microsoft.com/office/drawing/2014/main" id="{7419593A-C649-CE64-3FFA-278B8181D242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" name="Oval 7">
                  <a:extLst>
                    <a:ext uri="{FF2B5EF4-FFF2-40B4-BE49-F238E27FC236}">
                      <a16:creationId xmlns:a16="http://schemas.microsoft.com/office/drawing/2014/main" id="{3045EA96-DE42-96C5-E4C7-B703D51CBB58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36AFE3E7-805B-9B50-87F7-8CA6E22A2AB4}"/>
                </a:ext>
              </a:extLst>
            </p:cNvPr>
            <p:cNvGrpSpPr/>
            <p:nvPr/>
          </p:nvGrpSpPr>
          <p:grpSpPr>
            <a:xfrm>
              <a:off x="1527576" y="3544548"/>
              <a:ext cx="186617" cy="120551"/>
              <a:chOff x="8690517" y="1906859"/>
              <a:chExt cx="1112148" cy="553100"/>
            </a:xfrm>
          </p:grpSpPr>
          <p:grpSp>
            <p:nvGrpSpPr>
              <p:cNvPr id="12" name="Group 11">
                <a:extLst>
                  <a:ext uri="{FF2B5EF4-FFF2-40B4-BE49-F238E27FC236}">
                    <a16:creationId xmlns:a16="http://schemas.microsoft.com/office/drawing/2014/main" id="{D0DBECDB-15CE-0D1E-6C91-43C39AAC7A2C}"/>
                  </a:ext>
                </a:extLst>
              </p:cNvPr>
              <p:cNvGrpSpPr/>
              <p:nvPr/>
            </p:nvGrpSpPr>
            <p:grpSpPr>
              <a:xfrm>
                <a:off x="8690517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16" name="Hexagon 15">
                  <a:extLst>
                    <a:ext uri="{FF2B5EF4-FFF2-40B4-BE49-F238E27FC236}">
                      <a16:creationId xmlns:a16="http://schemas.microsoft.com/office/drawing/2014/main" id="{5367FB00-5493-D5E5-1999-A7D85DA269C0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" name="Oval 16">
                  <a:extLst>
                    <a:ext uri="{FF2B5EF4-FFF2-40B4-BE49-F238E27FC236}">
                      <a16:creationId xmlns:a16="http://schemas.microsoft.com/office/drawing/2014/main" id="{426E498F-7464-469B-D299-CB18A9691569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3" name="Group 12">
                <a:extLst>
                  <a:ext uri="{FF2B5EF4-FFF2-40B4-BE49-F238E27FC236}">
                    <a16:creationId xmlns:a16="http://schemas.microsoft.com/office/drawing/2014/main" id="{B73DB9E6-E0D8-0A20-DA3B-4415EFDD0655}"/>
                  </a:ext>
                </a:extLst>
              </p:cNvPr>
              <p:cNvGrpSpPr/>
              <p:nvPr/>
            </p:nvGrpSpPr>
            <p:grpSpPr>
              <a:xfrm>
                <a:off x="9246591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14" name="Hexagon 13">
                  <a:extLst>
                    <a:ext uri="{FF2B5EF4-FFF2-40B4-BE49-F238E27FC236}">
                      <a16:creationId xmlns:a16="http://schemas.microsoft.com/office/drawing/2014/main" id="{710115E5-BF39-D059-7F70-E4DA9D948F83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" name="Oval 14">
                  <a:extLst>
                    <a:ext uri="{FF2B5EF4-FFF2-40B4-BE49-F238E27FC236}">
                      <a16:creationId xmlns:a16="http://schemas.microsoft.com/office/drawing/2014/main" id="{45A81895-2580-DB92-77CB-70F6FF7FDE28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B480656F-31E8-A04C-25B4-31EBA4EA127E}"/>
                </a:ext>
              </a:extLst>
            </p:cNvPr>
            <p:cNvGrpSpPr/>
            <p:nvPr/>
          </p:nvGrpSpPr>
          <p:grpSpPr>
            <a:xfrm>
              <a:off x="2107349" y="4927214"/>
              <a:ext cx="186617" cy="120551"/>
              <a:chOff x="8690517" y="1906859"/>
              <a:chExt cx="1112148" cy="553100"/>
            </a:xfrm>
          </p:grpSpPr>
          <p:grpSp>
            <p:nvGrpSpPr>
              <p:cNvPr id="19" name="Group 18">
                <a:extLst>
                  <a:ext uri="{FF2B5EF4-FFF2-40B4-BE49-F238E27FC236}">
                    <a16:creationId xmlns:a16="http://schemas.microsoft.com/office/drawing/2014/main" id="{E021B055-9490-926A-1987-E33F9A5F8597}"/>
                  </a:ext>
                </a:extLst>
              </p:cNvPr>
              <p:cNvGrpSpPr/>
              <p:nvPr/>
            </p:nvGrpSpPr>
            <p:grpSpPr>
              <a:xfrm>
                <a:off x="8690517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23" name="Hexagon 22">
                  <a:extLst>
                    <a:ext uri="{FF2B5EF4-FFF2-40B4-BE49-F238E27FC236}">
                      <a16:creationId xmlns:a16="http://schemas.microsoft.com/office/drawing/2014/main" id="{50FD3EAF-FEBC-0DBA-F653-59F750E0D282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4" name="Oval 23">
                  <a:extLst>
                    <a:ext uri="{FF2B5EF4-FFF2-40B4-BE49-F238E27FC236}">
                      <a16:creationId xmlns:a16="http://schemas.microsoft.com/office/drawing/2014/main" id="{799285D5-68FC-B1D0-B4C8-EE2A29D9B9D4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0" name="Group 19">
                <a:extLst>
                  <a:ext uri="{FF2B5EF4-FFF2-40B4-BE49-F238E27FC236}">
                    <a16:creationId xmlns:a16="http://schemas.microsoft.com/office/drawing/2014/main" id="{A8B4B87D-47B8-844E-42DF-FE1E54159CE2}"/>
                  </a:ext>
                </a:extLst>
              </p:cNvPr>
              <p:cNvGrpSpPr/>
              <p:nvPr/>
            </p:nvGrpSpPr>
            <p:grpSpPr>
              <a:xfrm>
                <a:off x="9246591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21" name="Hexagon 20">
                  <a:extLst>
                    <a:ext uri="{FF2B5EF4-FFF2-40B4-BE49-F238E27FC236}">
                      <a16:creationId xmlns:a16="http://schemas.microsoft.com/office/drawing/2014/main" id="{527089E0-7537-DC96-3D69-E87E51E17EDF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2" name="Oval 21">
                  <a:extLst>
                    <a:ext uri="{FF2B5EF4-FFF2-40B4-BE49-F238E27FC236}">
                      <a16:creationId xmlns:a16="http://schemas.microsoft.com/office/drawing/2014/main" id="{A7547C4C-BE31-DB1B-3627-4A0D9331F864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EE916261-0318-B1C5-5592-D3F0756711B8}"/>
                </a:ext>
              </a:extLst>
            </p:cNvPr>
            <p:cNvGrpSpPr/>
            <p:nvPr/>
          </p:nvGrpSpPr>
          <p:grpSpPr>
            <a:xfrm>
              <a:off x="1493662" y="4492610"/>
              <a:ext cx="186617" cy="120551"/>
              <a:chOff x="8690517" y="1906859"/>
              <a:chExt cx="1112148" cy="553100"/>
            </a:xfrm>
          </p:grpSpPr>
          <p:grpSp>
            <p:nvGrpSpPr>
              <p:cNvPr id="26" name="Group 25">
                <a:extLst>
                  <a:ext uri="{FF2B5EF4-FFF2-40B4-BE49-F238E27FC236}">
                    <a16:creationId xmlns:a16="http://schemas.microsoft.com/office/drawing/2014/main" id="{C635548E-AA0A-83C2-5247-235E3B155F87}"/>
                  </a:ext>
                </a:extLst>
              </p:cNvPr>
              <p:cNvGrpSpPr/>
              <p:nvPr/>
            </p:nvGrpSpPr>
            <p:grpSpPr>
              <a:xfrm>
                <a:off x="8690517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30" name="Hexagon 29">
                  <a:extLst>
                    <a:ext uri="{FF2B5EF4-FFF2-40B4-BE49-F238E27FC236}">
                      <a16:creationId xmlns:a16="http://schemas.microsoft.com/office/drawing/2014/main" id="{F7148966-414D-A1D7-5789-91056900CB12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1" name="Oval 30">
                  <a:extLst>
                    <a:ext uri="{FF2B5EF4-FFF2-40B4-BE49-F238E27FC236}">
                      <a16:creationId xmlns:a16="http://schemas.microsoft.com/office/drawing/2014/main" id="{E6CBD81D-692C-8BDC-4C0A-615B662BDF2E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7" name="Group 26">
                <a:extLst>
                  <a:ext uri="{FF2B5EF4-FFF2-40B4-BE49-F238E27FC236}">
                    <a16:creationId xmlns:a16="http://schemas.microsoft.com/office/drawing/2014/main" id="{31810CE1-5572-9703-FB6A-C9F6231AE8E9}"/>
                  </a:ext>
                </a:extLst>
              </p:cNvPr>
              <p:cNvGrpSpPr/>
              <p:nvPr/>
            </p:nvGrpSpPr>
            <p:grpSpPr>
              <a:xfrm>
                <a:off x="9246591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28" name="Hexagon 27">
                  <a:extLst>
                    <a:ext uri="{FF2B5EF4-FFF2-40B4-BE49-F238E27FC236}">
                      <a16:creationId xmlns:a16="http://schemas.microsoft.com/office/drawing/2014/main" id="{1425FF4C-F979-6482-649D-AFE325921B79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9" name="Oval 28">
                  <a:extLst>
                    <a:ext uri="{FF2B5EF4-FFF2-40B4-BE49-F238E27FC236}">
                      <a16:creationId xmlns:a16="http://schemas.microsoft.com/office/drawing/2014/main" id="{7908EBE6-3452-B8A3-458F-61DFC5D96BE0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222E85FF-44BC-329E-248F-F59CD234D3D0}"/>
                </a:ext>
              </a:extLst>
            </p:cNvPr>
            <p:cNvGrpSpPr/>
            <p:nvPr/>
          </p:nvGrpSpPr>
          <p:grpSpPr>
            <a:xfrm>
              <a:off x="2321813" y="4272795"/>
              <a:ext cx="186617" cy="120551"/>
              <a:chOff x="8690517" y="1906859"/>
              <a:chExt cx="1112148" cy="553100"/>
            </a:xfrm>
          </p:grpSpPr>
          <p:grpSp>
            <p:nvGrpSpPr>
              <p:cNvPr id="33" name="Group 32">
                <a:extLst>
                  <a:ext uri="{FF2B5EF4-FFF2-40B4-BE49-F238E27FC236}">
                    <a16:creationId xmlns:a16="http://schemas.microsoft.com/office/drawing/2014/main" id="{8304D271-8151-D5B2-1434-AF5A84E5957C}"/>
                  </a:ext>
                </a:extLst>
              </p:cNvPr>
              <p:cNvGrpSpPr/>
              <p:nvPr/>
            </p:nvGrpSpPr>
            <p:grpSpPr>
              <a:xfrm>
                <a:off x="8690517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37" name="Hexagon 36">
                  <a:extLst>
                    <a:ext uri="{FF2B5EF4-FFF2-40B4-BE49-F238E27FC236}">
                      <a16:creationId xmlns:a16="http://schemas.microsoft.com/office/drawing/2014/main" id="{8E2F3C93-9A1F-B8D8-2EB8-8567ED23FD42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8" name="Oval 37">
                  <a:extLst>
                    <a:ext uri="{FF2B5EF4-FFF2-40B4-BE49-F238E27FC236}">
                      <a16:creationId xmlns:a16="http://schemas.microsoft.com/office/drawing/2014/main" id="{339FA86E-D87A-FE72-5844-E4BFADBB236E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34" name="Group 33">
                <a:extLst>
                  <a:ext uri="{FF2B5EF4-FFF2-40B4-BE49-F238E27FC236}">
                    <a16:creationId xmlns:a16="http://schemas.microsoft.com/office/drawing/2014/main" id="{ED24E164-066F-4715-E9E0-6CA4F572F5C3}"/>
                  </a:ext>
                </a:extLst>
              </p:cNvPr>
              <p:cNvGrpSpPr/>
              <p:nvPr/>
            </p:nvGrpSpPr>
            <p:grpSpPr>
              <a:xfrm>
                <a:off x="9246591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35" name="Hexagon 34">
                  <a:extLst>
                    <a:ext uri="{FF2B5EF4-FFF2-40B4-BE49-F238E27FC236}">
                      <a16:creationId xmlns:a16="http://schemas.microsoft.com/office/drawing/2014/main" id="{C0F7F992-6D53-EA47-CE4D-69760362DBA7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6" name="Oval 35">
                  <a:extLst>
                    <a:ext uri="{FF2B5EF4-FFF2-40B4-BE49-F238E27FC236}">
                      <a16:creationId xmlns:a16="http://schemas.microsoft.com/office/drawing/2014/main" id="{CB1CEC47-7BBE-4C6A-0C21-4A46924CBF30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39" name="Star: 16 Points 38">
              <a:extLst>
                <a:ext uri="{FF2B5EF4-FFF2-40B4-BE49-F238E27FC236}">
                  <a16:creationId xmlns:a16="http://schemas.microsoft.com/office/drawing/2014/main" id="{BAFA1EBD-1304-7E21-D7C0-0E176DA70FE1}"/>
                </a:ext>
              </a:extLst>
            </p:cNvPr>
            <p:cNvSpPr/>
            <p:nvPr/>
          </p:nvSpPr>
          <p:spPr>
            <a:xfrm>
              <a:off x="1926901" y="3075351"/>
              <a:ext cx="396983" cy="259334"/>
            </a:xfrm>
            <a:prstGeom prst="star16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Star: 16 Points 39">
              <a:extLst>
                <a:ext uri="{FF2B5EF4-FFF2-40B4-BE49-F238E27FC236}">
                  <a16:creationId xmlns:a16="http://schemas.microsoft.com/office/drawing/2014/main" id="{633E1B1D-51D5-A795-8BC8-5E236EC90484}"/>
                </a:ext>
              </a:extLst>
            </p:cNvPr>
            <p:cNvSpPr/>
            <p:nvPr/>
          </p:nvSpPr>
          <p:spPr>
            <a:xfrm>
              <a:off x="2858388" y="4770610"/>
              <a:ext cx="396983" cy="259334"/>
            </a:xfrm>
            <a:prstGeom prst="star16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Star: 16 Points 40">
              <a:extLst>
                <a:ext uri="{FF2B5EF4-FFF2-40B4-BE49-F238E27FC236}">
                  <a16:creationId xmlns:a16="http://schemas.microsoft.com/office/drawing/2014/main" id="{3A5D9803-989E-E47C-6BE2-A1DF661039FD}"/>
                </a:ext>
              </a:extLst>
            </p:cNvPr>
            <p:cNvSpPr/>
            <p:nvPr/>
          </p:nvSpPr>
          <p:spPr>
            <a:xfrm>
              <a:off x="1970050" y="3574651"/>
              <a:ext cx="396983" cy="259334"/>
            </a:xfrm>
            <a:prstGeom prst="star16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Star: 16 Points 41">
              <a:extLst>
                <a:ext uri="{FF2B5EF4-FFF2-40B4-BE49-F238E27FC236}">
                  <a16:creationId xmlns:a16="http://schemas.microsoft.com/office/drawing/2014/main" id="{A216E935-223D-EAE8-3720-18F72030A226}"/>
                </a:ext>
              </a:extLst>
            </p:cNvPr>
            <p:cNvSpPr/>
            <p:nvPr/>
          </p:nvSpPr>
          <p:spPr>
            <a:xfrm>
              <a:off x="1681403" y="4161324"/>
              <a:ext cx="396983" cy="259334"/>
            </a:xfrm>
            <a:prstGeom prst="star16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A26D0CEA-53FC-5627-75E0-3F22B669C75C}"/>
                </a:ext>
              </a:extLst>
            </p:cNvPr>
            <p:cNvSpPr/>
            <p:nvPr/>
          </p:nvSpPr>
          <p:spPr>
            <a:xfrm>
              <a:off x="936702" y="5441797"/>
              <a:ext cx="8207295" cy="1108312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Star: 16 Points 43">
              <a:extLst>
                <a:ext uri="{FF2B5EF4-FFF2-40B4-BE49-F238E27FC236}">
                  <a16:creationId xmlns:a16="http://schemas.microsoft.com/office/drawing/2014/main" id="{F0BC3EB8-6484-DD60-FB7D-834A831D43DE}"/>
                </a:ext>
              </a:extLst>
            </p:cNvPr>
            <p:cNvSpPr/>
            <p:nvPr/>
          </p:nvSpPr>
          <p:spPr>
            <a:xfrm>
              <a:off x="950345" y="5464531"/>
              <a:ext cx="396983" cy="259334"/>
            </a:xfrm>
            <a:prstGeom prst="star16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Star: 16 Points 45">
              <a:extLst>
                <a:ext uri="{FF2B5EF4-FFF2-40B4-BE49-F238E27FC236}">
                  <a16:creationId xmlns:a16="http://schemas.microsoft.com/office/drawing/2014/main" id="{D64168CB-94CF-BFBE-D621-DDB52557D790}"/>
                </a:ext>
              </a:extLst>
            </p:cNvPr>
            <p:cNvSpPr/>
            <p:nvPr/>
          </p:nvSpPr>
          <p:spPr>
            <a:xfrm>
              <a:off x="950345" y="5726641"/>
              <a:ext cx="396983" cy="259334"/>
            </a:xfrm>
            <a:prstGeom prst="star16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Star: 16 Points 46">
              <a:extLst>
                <a:ext uri="{FF2B5EF4-FFF2-40B4-BE49-F238E27FC236}">
                  <a16:creationId xmlns:a16="http://schemas.microsoft.com/office/drawing/2014/main" id="{8D4810E7-A8A5-E732-A6B8-4E9C5CFAA495}"/>
                </a:ext>
              </a:extLst>
            </p:cNvPr>
            <p:cNvSpPr/>
            <p:nvPr/>
          </p:nvSpPr>
          <p:spPr>
            <a:xfrm>
              <a:off x="947754" y="5995953"/>
              <a:ext cx="396983" cy="259334"/>
            </a:xfrm>
            <a:prstGeom prst="star16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Star: 16 Points 47">
              <a:extLst>
                <a:ext uri="{FF2B5EF4-FFF2-40B4-BE49-F238E27FC236}">
                  <a16:creationId xmlns:a16="http://schemas.microsoft.com/office/drawing/2014/main" id="{DEB835A8-E4CD-4B00-11E6-454853FC0374}"/>
                </a:ext>
              </a:extLst>
            </p:cNvPr>
            <p:cNvSpPr/>
            <p:nvPr/>
          </p:nvSpPr>
          <p:spPr>
            <a:xfrm>
              <a:off x="931842" y="6265265"/>
              <a:ext cx="396983" cy="259334"/>
            </a:xfrm>
            <a:prstGeom prst="star16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Star: 16 Points 48">
              <a:extLst>
                <a:ext uri="{FF2B5EF4-FFF2-40B4-BE49-F238E27FC236}">
                  <a16:creationId xmlns:a16="http://schemas.microsoft.com/office/drawing/2014/main" id="{C4DAF61F-E50A-F5ED-38CF-1F6FD3EEEFC2}"/>
                </a:ext>
              </a:extLst>
            </p:cNvPr>
            <p:cNvSpPr/>
            <p:nvPr/>
          </p:nvSpPr>
          <p:spPr>
            <a:xfrm>
              <a:off x="1347588" y="5472165"/>
              <a:ext cx="396983" cy="259334"/>
            </a:xfrm>
            <a:prstGeom prst="star16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Star: 16 Points 49">
              <a:extLst>
                <a:ext uri="{FF2B5EF4-FFF2-40B4-BE49-F238E27FC236}">
                  <a16:creationId xmlns:a16="http://schemas.microsoft.com/office/drawing/2014/main" id="{DF6CF4B3-7482-154B-AEE7-5D641A72B4EF}"/>
                </a:ext>
              </a:extLst>
            </p:cNvPr>
            <p:cNvSpPr/>
            <p:nvPr/>
          </p:nvSpPr>
          <p:spPr>
            <a:xfrm>
              <a:off x="1347588" y="5734275"/>
              <a:ext cx="396983" cy="259334"/>
            </a:xfrm>
            <a:prstGeom prst="star16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Star: 16 Points 50">
              <a:extLst>
                <a:ext uri="{FF2B5EF4-FFF2-40B4-BE49-F238E27FC236}">
                  <a16:creationId xmlns:a16="http://schemas.microsoft.com/office/drawing/2014/main" id="{2C06AB35-09FA-ADDA-7F8E-A3A2587F2BB5}"/>
                </a:ext>
              </a:extLst>
            </p:cNvPr>
            <p:cNvSpPr/>
            <p:nvPr/>
          </p:nvSpPr>
          <p:spPr>
            <a:xfrm>
              <a:off x="1344997" y="6003587"/>
              <a:ext cx="396983" cy="259334"/>
            </a:xfrm>
            <a:prstGeom prst="star16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Star: 16 Points 51">
              <a:extLst>
                <a:ext uri="{FF2B5EF4-FFF2-40B4-BE49-F238E27FC236}">
                  <a16:creationId xmlns:a16="http://schemas.microsoft.com/office/drawing/2014/main" id="{394C5F0E-D7CE-B64B-2DA7-5BDA334628EB}"/>
                </a:ext>
              </a:extLst>
            </p:cNvPr>
            <p:cNvSpPr/>
            <p:nvPr/>
          </p:nvSpPr>
          <p:spPr>
            <a:xfrm>
              <a:off x="1329085" y="6272899"/>
              <a:ext cx="396983" cy="259334"/>
            </a:xfrm>
            <a:prstGeom prst="star16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Star: 16 Points 52">
              <a:extLst>
                <a:ext uri="{FF2B5EF4-FFF2-40B4-BE49-F238E27FC236}">
                  <a16:creationId xmlns:a16="http://schemas.microsoft.com/office/drawing/2014/main" id="{8EF3BD3C-E11A-59E5-8B9E-630AA09EF250}"/>
                </a:ext>
              </a:extLst>
            </p:cNvPr>
            <p:cNvSpPr/>
            <p:nvPr/>
          </p:nvSpPr>
          <p:spPr>
            <a:xfrm>
              <a:off x="1774150" y="5462102"/>
              <a:ext cx="396983" cy="259334"/>
            </a:xfrm>
            <a:prstGeom prst="star16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Star: 16 Points 53">
              <a:extLst>
                <a:ext uri="{FF2B5EF4-FFF2-40B4-BE49-F238E27FC236}">
                  <a16:creationId xmlns:a16="http://schemas.microsoft.com/office/drawing/2014/main" id="{E4ACB2B4-9288-65A6-22CF-3CD9C9D5C6D1}"/>
                </a:ext>
              </a:extLst>
            </p:cNvPr>
            <p:cNvSpPr/>
            <p:nvPr/>
          </p:nvSpPr>
          <p:spPr>
            <a:xfrm>
              <a:off x="1774150" y="5724212"/>
              <a:ext cx="396983" cy="259334"/>
            </a:xfrm>
            <a:prstGeom prst="star16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Star: 16 Points 54">
              <a:extLst>
                <a:ext uri="{FF2B5EF4-FFF2-40B4-BE49-F238E27FC236}">
                  <a16:creationId xmlns:a16="http://schemas.microsoft.com/office/drawing/2014/main" id="{67B396F7-89E6-0D35-3523-E7C3B3D75331}"/>
                </a:ext>
              </a:extLst>
            </p:cNvPr>
            <p:cNvSpPr/>
            <p:nvPr/>
          </p:nvSpPr>
          <p:spPr>
            <a:xfrm>
              <a:off x="1771559" y="5993524"/>
              <a:ext cx="396983" cy="259334"/>
            </a:xfrm>
            <a:prstGeom prst="star16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Star: 16 Points 55">
              <a:extLst>
                <a:ext uri="{FF2B5EF4-FFF2-40B4-BE49-F238E27FC236}">
                  <a16:creationId xmlns:a16="http://schemas.microsoft.com/office/drawing/2014/main" id="{2AD2C118-8F10-95CE-B98F-303C65190B06}"/>
                </a:ext>
              </a:extLst>
            </p:cNvPr>
            <p:cNvSpPr/>
            <p:nvPr/>
          </p:nvSpPr>
          <p:spPr>
            <a:xfrm>
              <a:off x="1755647" y="6262836"/>
              <a:ext cx="396983" cy="259334"/>
            </a:xfrm>
            <a:prstGeom prst="star16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Star: 16 Points 56">
              <a:extLst>
                <a:ext uri="{FF2B5EF4-FFF2-40B4-BE49-F238E27FC236}">
                  <a16:creationId xmlns:a16="http://schemas.microsoft.com/office/drawing/2014/main" id="{778BD64B-CBEB-BAAB-3AC6-79D62F3E8CB6}"/>
                </a:ext>
              </a:extLst>
            </p:cNvPr>
            <p:cNvSpPr/>
            <p:nvPr/>
          </p:nvSpPr>
          <p:spPr>
            <a:xfrm>
              <a:off x="2171393" y="5469736"/>
              <a:ext cx="396983" cy="259334"/>
            </a:xfrm>
            <a:prstGeom prst="star16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Star: 16 Points 57">
              <a:extLst>
                <a:ext uri="{FF2B5EF4-FFF2-40B4-BE49-F238E27FC236}">
                  <a16:creationId xmlns:a16="http://schemas.microsoft.com/office/drawing/2014/main" id="{DAB8F661-44F8-887D-3D4D-F10C7B1CB3A9}"/>
                </a:ext>
              </a:extLst>
            </p:cNvPr>
            <p:cNvSpPr/>
            <p:nvPr/>
          </p:nvSpPr>
          <p:spPr>
            <a:xfrm>
              <a:off x="2171393" y="5731846"/>
              <a:ext cx="396983" cy="259334"/>
            </a:xfrm>
            <a:prstGeom prst="star16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Star: 16 Points 58">
              <a:extLst>
                <a:ext uri="{FF2B5EF4-FFF2-40B4-BE49-F238E27FC236}">
                  <a16:creationId xmlns:a16="http://schemas.microsoft.com/office/drawing/2014/main" id="{DAA00C59-85B6-8036-5201-8A91EF97A30E}"/>
                </a:ext>
              </a:extLst>
            </p:cNvPr>
            <p:cNvSpPr/>
            <p:nvPr/>
          </p:nvSpPr>
          <p:spPr>
            <a:xfrm>
              <a:off x="2168802" y="6001158"/>
              <a:ext cx="396983" cy="259334"/>
            </a:xfrm>
            <a:prstGeom prst="star16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Star: 16 Points 59">
              <a:extLst>
                <a:ext uri="{FF2B5EF4-FFF2-40B4-BE49-F238E27FC236}">
                  <a16:creationId xmlns:a16="http://schemas.microsoft.com/office/drawing/2014/main" id="{A87ECCB5-4336-48C3-88FC-820C9D7C7C61}"/>
                </a:ext>
              </a:extLst>
            </p:cNvPr>
            <p:cNvSpPr/>
            <p:nvPr/>
          </p:nvSpPr>
          <p:spPr>
            <a:xfrm>
              <a:off x="2152890" y="6270470"/>
              <a:ext cx="396983" cy="259334"/>
            </a:xfrm>
            <a:prstGeom prst="star16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Star: 16 Points 60">
              <a:extLst>
                <a:ext uri="{FF2B5EF4-FFF2-40B4-BE49-F238E27FC236}">
                  <a16:creationId xmlns:a16="http://schemas.microsoft.com/office/drawing/2014/main" id="{A9350692-0FC7-C79C-1BBB-45DD7B90C5A9}"/>
                </a:ext>
              </a:extLst>
            </p:cNvPr>
            <p:cNvSpPr/>
            <p:nvPr/>
          </p:nvSpPr>
          <p:spPr>
            <a:xfrm>
              <a:off x="2606155" y="5466844"/>
              <a:ext cx="396983" cy="259334"/>
            </a:xfrm>
            <a:prstGeom prst="star16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Star: 16 Points 61">
              <a:extLst>
                <a:ext uri="{FF2B5EF4-FFF2-40B4-BE49-F238E27FC236}">
                  <a16:creationId xmlns:a16="http://schemas.microsoft.com/office/drawing/2014/main" id="{9C7AF5F7-CD33-92E4-166B-5CE25CE61F24}"/>
                </a:ext>
              </a:extLst>
            </p:cNvPr>
            <p:cNvSpPr/>
            <p:nvPr/>
          </p:nvSpPr>
          <p:spPr>
            <a:xfrm>
              <a:off x="2606155" y="5728954"/>
              <a:ext cx="396983" cy="259334"/>
            </a:xfrm>
            <a:prstGeom prst="star16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Star: 16 Points 62">
              <a:extLst>
                <a:ext uri="{FF2B5EF4-FFF2-40B4-BE49-F238E27FC236}">
                  <a16:creationId xmlns:a16="http://schemas.microsoft.com/office/drawing/2014/main" id="{CB807F95-5687-8A34-3642-33B29ABC7DAB}"/>
                </a:ext>
              </a:extLst>
            </p:cNvPr>
            <p:cNvSpPr/>
            <p:nvPr/>
          </p:nvSpPr>
          <p:spPr>
            <a:xfrm>
              <a:off x="2603564" y="5998266"/>
              <a:ext cx="396983" cy="259334"/>
            </a:xfrm>
            <a:prstGeom prst="star16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Star: 16 Points 63">
              <a:extLst>
                <a:ext uri="{FF2B5EF4-FFF2-40B4-BE49-F238E27FC236}">
                  <a16:creationId xmlns:a16="http://schemas.microsoft.com/office/drawing/2014/main" id="{51B8A6EC-DB7F-BF57-9AE6-A28AD1630A89}"/>
                </a:ext>
              </a:extLst>
            </p:cNvPr>
            <p:cNvSpPr/>
            <p:nvPr/>
          </p:nvSpPr>
          <p:spPr>
            <a:xfrm>
              <a:off x="2587652" y="6267578"/>
              <a:ext cx="396983" cy="259334"/>
            </a:xfrm>
            <a:prstGeom prst="star16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Star: 16 Points 64">
              <a:extLst>
                <a:ext uri="{FF2B5EF4-FFF2-40B4-BE49-F238E27FC236}">
                  <a16:creationId xmlns:a16="http://schemas.microsoft.com/office/drawing/2014/main" id="{A8721C4E-5630-DCEA-9FC8-1D2CCBD5A60B}"/>
                </a:ext>
              </a:extLst>
            </p:cNvPr>
            <p:cNvSpPr/>
            <p:nvPr/>
          </p:nvSpPr>
          <p:spPr>
            <a:xfrm>
              <a:off x="3003398" y="5474478"/>
              <a:ext cx="396983" cy="259334"/>
            </a:xfrm>
            <a:prstGeom prst="star16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Star: 16 Points 65">
              <a:extLst>
                <a:ext uri="{FF2B5EF4-FFF2-40B4-BE49-F238E27FC236}">
                  <a16:creationId xmlns:a16="http://schemas.microsoft.com/office/drawing/2014/main" id="{C283A214-11AB-66F7-9390-1E854A4A99F4}"/>
                </a:ext>
              </a:extLst>
            </p:cNvPr>
            <p:cNvSpPr/>
            <p:nvPr/>
          </p:nvSpPr>
          <p:spPr>
            <a:xfrm>
              <a:off x="3003398" y="5736588"/>
              <a:ext cx="396983" cy="259334"/>
            </a:xfrm>
            <a:prstGeom prst="star16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Star: 16 Points 66">
              <a:extLst>
                <a:ext uri="{FF2B5EF4-FFF2-40B4-BE49-F238E27FC236}">
                  <a16:creationId xmlns:a16="http://schemas.microsoft.com/office/drawing/2014/main" id="{FDBD921B-412D-C0A9-3DF5-EEE592FB745C}"/>
                </a:ext>
              </a:extLst>
            </p:cNvPr>
            <p:cNvSpPr/>
            <p:nvPr/>
          </p:nvSpPr>
          <p:spPr>
            <a:xfrm>
              <a:off x="3000807" y="6005900"/>
              <a:ext cx="396983" cy="259334"/>
            </a:xfrm>
            <a:prstGeom prst="star16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Star: 16 Points 67">
              <a:extLst>
                <a:ext uri="{FF2B5EF4-FFF2-40B4-BE49-F238E27FC236}">
                  <a16:creationId xmlns:a16="http://schemas.microsoft.com/office/drawing/2014/main" id="{B07955D8-820D-62BF-511F-5D58B8BA3823}"/>
                </a:ext>
              </a:extLst>
            </p:cNvPr>
            <p:cNvSpPr/>
            <p:nvPr/>
          </p:nvSpPr>
          <p:spPr>
            <a:xfrm>
              <a:off x="2984895" y="6275212"/>
              <a:ext cx="396983" cy="259334"/>
            </a:xfrm>
            <a:prstGeom prst="star16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Star: 16 Points 68">
              <a:extLst>
                <a:ext uri="{FF2B5EF4-FFF2-40B4-BE49-F238E27FC236}">
                  <a16:creationId xmlns:a16="http://schemas.microsoft.com/office/drawing/2014/main" id="{AA4F2030-7A65-279C-24FB-FF5CE55F7390}"/>
                </a:ext>
              </a:extLst>
            </p:cNvPr>
            <p:cNvSpPr/>
            <p:nvPr/>
          </p:nvSpPr>
          <p:spPr>
            <a:xfrm>
              <a:off x="3429960" y="5464415"/>
              <a:ext cx="396983" cy="259334"/>
            </a:xfrm>
            <a:prstGeom prst="star16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Star: 16 Points 69">
              <a:extLst>
                <a:ext uri="{FF2B5EF4-FFF2-40B4-BE49-F238E27FC236}">
                  <a16:creationId xmlns:a16="http://schemas.microsoft.com/office/drawing/2014/main" id="{FC56A332-3DA0-5A37-0132-0A35EB20ADCF}"/>
                </a:ext>
              </a:extLst>
            </p:cNvPr>
            <p:cNvSpPr/>
            <p:nvPr/>
          </p:nvSpPr>
          <p:spPr>
            <a:xfrm>
              <a:off x="3429960" y="5726525"/>
              <a:ext cx="396983" cy="259334"/>
            </a:xfrm>
            <a:prstGeom prst="star16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Star: 16 Points 70">
              <a:extLst>
                <a:ext uri="{FF2B5EF4-FFF2-40B4-BE49-F238E27FC236}">
                  <a16:creationId xmlns:a16="http://schemas.microsoft.com/office/drawing/2014/main" id="{69DCA44A-0CA4-0EF5-3844-D7B537FEDAC1}"/>
                </a:ext>
              </a:extLst>
            </p:cNvPr>
            <p:cNvSpPr/>
            <p:nvPr/>
          </p:nvSpPr>
          <p:spPr>
            <a:xfrm>
              <a:off x="3427369" y="5995837"/>
              <a:ext cx="396983" cy="259334"/>
            </a:xfrm>
            <a:prstGeom prst="star16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Star: 16 Points 71">
              <a:extLst>
                <a:ext uri="{FF2B5EF4-FFF2-40B4-BE49-F238E27FC236}">
                  <a16:creationId xmlns:a16="http://schemas.microsoft.com/office/drawing/2014/main" id="{A4BCD803-65D7-3855-8499-10C0C49D37E1}"/>
                </a:ext>
              </a:extLst>
            </p:cNvPr>
            <p:cNvSpPr/>
            <p:nvPr/>
          </p:nvSpPr>
          <p:spPr>
            <a:xfrm>
              <a:off x="3411457" y="6265149"/>
              <a:ext cx="396983" cy="259334"/>
            </a:xfrm>
            <a:prstGeom prst="star16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Star: 16 Points 72">
              <a:extLst>
                <a:ext uri="{FF2B5EF4-FFF2-40B4-BE49-F238E27FC236}">
                  <a16:creationId xmlns:a16="http://schemas.microsoft.com/office/drawing/2014/main" id="{F4F3E155-A8F0-E86B-860D-26F45A057C1B}"/>
                </a:ext>
              </a:extLst>
            </p:cNvPr>
            <p:cNvSpPr/>
            <p:nvPr/>
          </p:nvSpPr>
          <p:spPr>
            <a:xfrm>
              <a:off x="3827203" y="5472049"/>
              <a:ext cx="396983" cy="259334"/>
            </a:xfrm>
            <a:prstGeom prst="star16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Star: 16 Points 73">
              <a:extLst>
                <a:ext uri="{FF2B5EF4-FFF2-40B4-BE49-F238E27FC236}">
                  <a16:creationId xmlns:a16="http://schemas.microsoft.com/office/drawing/2014/main" id="{BF9AB14F-FC95-8CAC-C3B5-9B6E5C1505E4}"/>
                </a:ext>
              </a:extLst>
            </p:cNvPr>
            <p:cNvSpPr/>
            <p:nvPr/>
          </p:nvSpPr>
          <p:spPr>
            <a:xfrm>
              <a:off x="3827203" y="5734159"/>
              <a:ext cx="396983" cy="259334"/>
            </a:xfrm>
            <a:prstGeom prst="star16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Star: 16 Points 74">
              <a:extLst>
                <a:ext uri="{FF2B5EF4-FFF2-40B4-BE49-F238E27FC236}">
                  <a16:creationId xmlns:a16="http://schemas.microsoft.com/office/drawing/2014/main" id="{32DA7C5D-83D5-8088-2726-FC53DC810D45}"/>
                </a:ext>
              </a:extLst>
            </p:cNvPr>
            <p:cNvSpPr/>
            <p:nvPr/>
          </p:nvSpPr>
          <p:spPr>
            <a:xfrm>
              <a:off x="3824612" y="6003471"/>
              <a:ext cx="396983" cy="259334"/>
            </a:xfrm>
            <a:prstGeom prst="star16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Star: 16 Points 75">
              <a:extLst>
                <a:ext uri="{FF2B5EF4-FFF2-40B4-BE49-F238E27FC236}">
                  <a16:creationId xmlns:a16="http://schemas.microsoft.com/office/drawing/2014/main" id="{A9A7CDDC-E785-681C-080B-72F036964715}"/>
                </a:ext>
              </a:extLst>
            </p:cNvPr>
            <p:cNvSpPr/>
            <p:nvPr/>
          </p:nvSpPr>
          <p:spPr>
            <a:xfrm>
              <a:off x="3808700" y="6272783"/>
              <a:ext cx="396983" cy="259334"/>
            </a:xfrm>
            <a:prstGeom prst="star16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Star: 16 Points 76">
              <a:extLst>
                <a:ext uri="{FF2B5EF4-FFF2-40B4-BE49-F238E27FC236}">
                  <a16:creationId xmlns:a16="http://schemas.microsoft.com/office/drawing/2014/main" id="{F2FAA45C-AC84-7832-F714-4C2F22F8C53C}"/>
                </a:ext>
              </a:extLst>
            </p:cNvPr>
            <p:cNvSpPr/>
            <p:nvPr/>
          </p:nvSpPr>
          <p:spPr>
            <a:xfrm>
              <a:off x="4219325" y="5469273"/>
              <a:ext cx="396983" cy="259334"/>
            </a:xfrm>
            <a:prstGeom prst="star16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Star: 16 Points 77">
              <a:extLst>
                <a:ext uri="{FF2B5EF4-FFF2-40B4-BE49-F238E27FC236}">
                  <a16:creationId xmlns:a16="http://schemas.microsoft.com/office/drawing/2014/main" id="{CD5152D7-1A89-56DA-2775-B8B4B6AAAFAB}"/>
                </a:ext>
              </a:extLst>
            </p:cNvPr>
            <p:cNvSpPr/>
            <p:nvPr/>
          </p:nvSpPr>
          <p:spPr>
            <a:xfrm>
              <a:off x="4219325" y="5731383"/>
              <a:ext cx="396983" cy="259334"/>
            </a:xfrm>
            <a:prstGeom prst="star16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Star: 16 Points 78">
              <a:extLst>
                <a:ext uri="{FF2B5EF4-FFF2-40B4-BE49-F238E27FC236}">
                  <a16:creationId xmlns:a16="http://schemas.microsoft.com/office/drawing/2014/main" id="{540B0459-FB1A-7E2F-8C38-373EA231A335}"/>
                </a:ext>
              </a:extLst>
            </p:cNvPr>
            <p:cNvSpPr/>
            <p:nvPr/>
          </p:nvSpPr>
          <p:spPr>
            <a:xfrm>
              <a:off x="4216734" y="6000695"/>
              <a:ext cx="396983" cy="259334"/>
            </a:xfrm>
            <a:prstGeom prst="star16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Star: 16 Points 79">
              <a:extLst>
                <a:ext uri="{FF2B5EF4-FFF2-40B4-BE49-F238E27FC236}">
                  <a16:creationId xmlns:a16="http://schemas.microsoft.com/office/drawing/2014/main" id="{0503AC27-07A6-9EA8-8E6A-ECEC0AD69C36}"/>
                </a:ext>
              </a:extLst>
            </p:cNvPr>
            <p:cNvSpPr/>
            <p:nvPr/>
          </p:nvSpPr>
          <p:spPr>
            <a:xfrm>
              <a:off x="4200822" y="6270007"/>
              <a:ext cx="396983" cy="259334"/>
            </a:xfrm>
            <a:prstGeom prst="star16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Star: 16 Points 80">
              <a:extLst>
                <a:ext uri="{FF2B5EF4-FFF2-40B4-BE49-F238E27FC236}">
                  <a16:creationId xmlns:a16="http://schemas.microsoft.com/office/drawing/2014/main" id="{E83A3F45-060F-45F5-EFC7-963A4EDB3EF1}"/>
                </a:ext>
              </a:extLst>
            </p:cNvPr>
            <p:cNvSpPr/>
            <p:nvPr/>
          </p:nvSpPr>
          <p:spPr>
            <a:xfrm>
              <a:off x="4616568" y="5476907"/>
              <a:ext cx="396983" cy="259334"/>
            </a:xfrm>
            <a:prstGeom prst="star16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Star: 16 Points 81">
              <a:extLst>
                <a:ext uri="{FF2B5EF4-FFF2-40B4-BE49-F238E27FC236}">
                  <a16:creationId xmlns:a16="http://schemas.microsoft.com/office/drawing/2014/main" id="{B5A4D8AF-0A46-D8DB-B9CD-18F4CD48F035}"/>
                </a:ext>
              </a:extLst>
            </p:cNvPr>
            <p:cNvSpPr/>
            <p:nvPr/>
          </p:nvSpPr>
          <p:spPr>
            <a:xfrm>
              <a:off x="4616568" y="5739017"/>
              <a:ext cx="396983" cy="259334"/>
            </a:xfrm>
            <a:prstGeom prst="star16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Star: 16 Points 82">
              <a:extLst>
                <a:ext uri="{FF2B5EF4-FFF2-40B4-BE49-F238E27FC236}">
                  <a16:creationId xmlns:a16="http://schemas.microsoft.com/office/drawing/2014/main" id="{3EA7810C-02C6-D51D-BC54-CC54D7325F4B}"/>
                </a:ext>
              </a:extLst>
            </p:cNvPr>
            <p:cNvSpPr/>
            <p:nvPr/>
          </p:nvSpPr>
          <p:spPr>
            <a:xfrm>
              <a:off x="4613977" y="6008329"/>
              <a:ext cx="396983" cy="259334"/>
            </a:xfrm>
            <a:prstGeom prst="star16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Star: 16 Points 83">
              <a:extLst>
                <a:ext uri="{FF2B5EF4-FFF2-40B4-BE49-F238E27FC236}">
                  <a16:creationId xmlns:a16="http://schemas.microsoft.com/office/drawing/2014/main" id="{0624C463-323A-7A55-A2E6-53E03DB1A703}"/>
                </a:ext>
              </a:extLst>
            </p:cNvPr>
            <p:cNvSpPr/>
            <p:nvPr/>
          </p:nvSpPr>
          <p:spPr>
            <a:xfrm>
              <a:off x="4598065" y="6277641"/>
              <a:ext cx="396983" cy="259334"/>
            </a:xfrm>
            <a:prstGeom prst="star16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Star: 16 Points 84">
              <a:extLst>
                <a:ext uri="{FF2B5EF4-FFF2-40B4-BE49-F238E27FC236}">
                  <a16:creationId xmlns:a16="http://schemas.microsoft.com/office/drawing/2014/main" id="{5FA8B2BA-EEC7-5D39-71F4-460A05AB5908}"/>
                </a:ext>
              </a:extLst>
            </p:cNvPr>
            <p:cNvSpPr/>
            <p:nvPr/>
          </p:nvSpPr>
          <p:spPr>
            <a:xfrm>
              <a:off x="5043130" y="5466844"/>
              <a:ext cx="396983" cy="259334"/>
            </a:xfrm>
            <a:prstGeom prst="star16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Star: 16 Points 85">
              <a:extLst>
                <a:ext uri="{FF2B5EF4-FFF2-40B4-BE49-F238E27FC236}">
                  <a16:creationId xmlns:a16="http://schemas.microsoft.com/office/drawing/2014/main" id="{A5A79A92-2BE3-9D5C-9716-92FFF5387E87}"/>
                </a:ext>
              </a:extLst>
            </p:cNvPr>
            <p:cNvSpPr/>
            <p:nvPr/>
          </p:nvSpPr>
          <p:spPr>
            <a:xfrm>
              <a:off x="5043130" y="5728954"/>
              <a:ext cx="396983" cy="259334"/>
            </a:xfrm>
            <a:prstGeom prst="star16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Star: 16 Points 86">
              <a:extLst>
                <a:ext uri="{FF2B5EF4-FFF2-40B4-BE49-F238E27FC236}">
                  <a16:creationId xmlns:a16="http://schemas.microsoft.com/office/drawing/2014/main" id="{19D7429A-A66D-15ED-017F-D71F39CA0E6F}"/>
                </a:ext>
              </a:extLst>
            </p:cNvPr>
            <p:cNvSpPr/>
            <p:nvPr/>
          </p:nvSpPr>
          <p:spPr>
            <a:xfrm>
              <a:off x="5040539" y="5998266"/>
              <a:ext cx="396983" cy="259334"/>
            </a:xfrm>
            <a:prstGeom prst="star16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Star: 16 Points 87">
              <a:extLst>
                <a:ext uri="{FF2B5EF4-FFF2-40B4-BE49-F238E27FC236}">
                  <a16:creationId xmlns:a16="http://schemas.microsoft.com/office/drawing/2014/main" id="{603BA73D-1306-B802-E40E-14223557024F}"/>
                </a:ext>
              </a:extLst>
            </p:cNvPr>
            <p:cNvSpPr/>
            <p:nvPr/>
          </p:nvSpPr>
          <p:spPr>
            <a:xfrm>
              <a:off x="5024627" y="6267578"/>
              <a:ext cx="396983" cy="259334"/>
            </a:xfrm>
            <a:prstGeom prst="star16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Star: 16 Points 88">
              <a:extLst>
                <a:ext uri="{FF2B5EF4-FFF2-40B4-BE49-F238E27FC236}">
                  <a16:creationId xmlns:a16="http://schemas.microsoft.com/office/drawing/2014/main" id="{A9B4E3B7-F0AD-4AF6-F7E7-187742726656}"/>
                </a:ext>
              </a:extLst>
            </p:cNvPr>
            <p:cNvSpPr/>
            <p:nvPr/>
          </p:nvSpPr>
          <p:spPr>
            <a:xfrm>
              <a:off x="5440373" y="5474478"/>
              <a:ext cx="396983" cy="259334"/>
            </a:xfrm>
            <a:prstGeom prst="star16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Star: 16 Points 89">
              <a:extLst>
                <a:ext uri="{FF2B5EF4-FFF2-40B4-BE49-F238E27FC236}">
                  <a16:creationId xmlns:a16="http://schemas.microsoft.com/office/drawing/2014/main" id="{59B0F495-0ACF-4A0B-B9EF-883FEB104C7E}"/>
                </a:ext>
              </a:extLst>
            </p:cNvPr>
            <p:cNvSpPr/>
            <p:nvPr/>
          </p:nvSpPr>
          <p:spPr>
            <a:xfrm>
              <a:off x="5440373" y="5736588"/>
              <a:ext cx="396983" cy="259334"/>
            </a:xfrm>
            <a:prstGeom prst="star16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Star: 16 Points 90">
              <a:extLst>
                <a:ext uri="{FF2B5EF4-FFF2-40B4-BE49-F238E27FC236}">
                  <a16:creationId xmlns:a16="http://schemas.microsoft.com/office/drawing/2014/main" id="{6857D36D-C23A-7462-1530-3F20EF123251}"/>
                </a:ext>
              </a:extLst>
            </p:cNvPr>
            <p:cNvSpPr/>
            <p:nvPr/>
          </p:nvSpPr>
          <p:spPr>
            <a:xfrm>
              <a:off x="5437782" y="6005900"/>
              <a:ext cx="396983" cy="259334"/>
            </a:xfrm>
            <a:prstGeom prst="star16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Star: 16 Points 91">
              <a:extLst>
                <a:ext uri="{FF2B5EF4-FFF2-40B4-BE49-F238E27FC236}">
                  <a16:creationId xmlns:a16="http://schemas.microsoft.com/office/drawing/2014/main" id="{8C3652A1-8A6E-6125-9CA9-099A29FC86A4}"/>
                </a:ext>
              </a:extLst>
            </p:cNvPr>
            <p:cNvSpPr/>
            <p:nvPr/>
          </p:nvSpPr>
          <p:spPr>
            <a:xfrm>
              <a:off x="5421870" y="6275212"/>
              <a:ext cx="396983" cy="259334"/>
            </a:xfrm>
            <a:prstGeom prst="star16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Star: 16 Points 92">
              <a:extLst>
                <a:ext uri="{FF2B5EF4-FFF2-40B4-BE49-F238E27FC236}">
                  <a16:creationId xmlns:a16="http://schemas.microsoft.com/office/drawing/2014/main" id="{C8E13742-61BC-1EE5-AB30-53E11AE5532E}"/>
                </a:ext>
              </a:extLst>
            </p:cNvPr>
            <p:cNvSpPr/>
            <p:nvPr/>
          </p:nvSpPr>
          <p:spPr>
            <a:xfrm>
              <a:off x="5875135" y="5471586"/>
              <a:ext cx="396983" cy="259334"/>
            </a:xfrm>
            <a:prstGeom prst="star16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Star: 16 Points 93">
              <a:extLst>
                <a:ext uri="{FF2B5EF4-FFF2-40B4-BE49-F238E27FC236}">
                  <a16:creationId xmlns:a16="http://schemas.microsoft.com/office/drawing/2014/main" id="{AB4467DC-7B40-142E-0F92-907802DBCC49}"/>
                </a:ext>
              </a:extLst>
            </p:cNvPr>
            <p:cNvSpPr/>
            <p:nvPr/>
          </p:nvSpPr>
          <p:spPr>
            <a:xfrm>
              <a:off x="5875135" y="5733696"/>
              <a:ext cx="396983" cy="259334"/>
            </a:xfrm>
            <a:prstGeom prst="star16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Star: 16 Points 94">
              <a:extLst>
                <a:ext uri="{FF2B5EF4-FFF2-40B4-BE49-F238E27FC236}">
                  <a16:creationId xmlns:a16="http://schemas.microsoft.com/office/drawing/2014/main" id="{D39D33D7-F1FB-302C-A43D-4540C567C31A}"/>
                </a:ext>
              </a:extLst>
            </p:cNvPr>
            <p:cNvSpPr/>
            <p:nvPr/>
          </p:nvSpPr>
          <p:spPr>
            <a:xfrm>
              <a:off x="5872544" y="6003008"/>
              <a:ext cx="396983" cy="259334"/>
            </a:xfrm>
            <a:prstGeom prst="star16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Star: 16 Points 95">
              <a:extLst>
                <a:ext uri="{FF2B5EF4-FFF2-40B4-BE49-F238E27FC236}">
                  <a16:creationId xmlns:a16="http://schemas.microsoft.com/office/drawing/2014/main" id="{CD3C4B71-0769-CD0C-56FE-FA5DA6DC3E3A}"/>
                </a:ext>
              </a:extLst>
            </p:cNvPr>
            <p:cNvSpPr/>
            <p:nvPr/>
          </p:nvSpPr>
          <p:spPr>
            <a:xfrm>
              <a:off x="5856632" y="6272320"/>
              <a:ext cx="396983" cy="259334"/>
            </a:xfrm>
            <a:prstGeom prst="star16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Star: 16 Points 96">
              <a:extLst>
                <a:ext uri="{FF2B5EF4-FFF2-40B4-BE49-F238E27FC236}">
                  <a16:creationId xmlns:a16="http://schemas.microsoft.com/office/drawing/2014/main" id="{DAFD497A-448D-4D56-88F0-8BAB8D30E425}"/>
                </a:ext>
              </a:extLst>
            </p:cNvPr>
            <p:cNvSpPr/>
            <p:nvPr/>
          </p:nvSpPr>
          <p:spPr>
            <a:xfrm>
              <a:off x="6272378" y="5479220"/>
              <a:ext cx="396983" cy="259334"/>
            </a:xfrm>
            <a:prstGeom prst="star16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Star: 16 Points 97">
              <a:extLst>
                <a:ext uri="{FF2B5EF4-FFF2-40B4-BE49-F238E27FC236}">
                  <a16:creationId xmlns:a16="http://schemas.microsoft.com/office/drawing/2014/main" id="{9757C45D-FBEA-1257-314A-456B52058EA0}"/>
                </a:ext>
              </a:extLst>
            </p:cNvPr>
            <p:cNvSpPr/>
            <p:nvPr/>
          </p:nvSpPr>
          <p:spPr>
            <a:xfrm>
              <a:off x="6272378" y="5741330"/>
              <a:ext cx="396983" cy="259334"/>
            </a:xfrm>
            <a:prstGeom prst="star16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Star: 16 Points 98">
              <a:extLst>
                <a:ext uri="{FF2B5EF4-FFF2-40B4-BE49-F238E27FC236}">
                  <a16:creationId xmlns:a16="http://schemas.microsoft.com/office/drawing/2014/main" id="{C919D02B-9697-56F8-552E-157448BFB49F}"/>
                </a:ext>
              </a:extLst>
            </p:cNvPr>
            <p:cNvSpPr/>
            <p:nvPr/>
          </p:nvSpPr>
          <p:spPr>
            <a:xfrm>
              <a:off x="6269787" y="6010642"/>
              <a:ext cx="396983" cy="259334"/>
            </a:xfrm>
            <a:prstGeom prst="star16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Star: 16 Points 99">
              <a:extLst>
                <a:ext uri="{FF2B5EF4-FFF2-40B4-BE49-F238E27FC236}">
                  <a16:creationId xmlns:a16="http://schemas.microsoft.com/office/drawing/2014/main" id="{8198CA1A-D4F5-7132-4840-9E68F32CA223}"/>
                </a:ext>
              </a:extLst>
            </p:cNvPr>
            <p:cNvSpPr/>
            <p:nvPr/>
          </p:nvSpPr>
          <p:spPr>
            <a:xfrm>
              <a:off x="6253875" y="6279954"/>
              <a:ext cx="396983" cy="259334"/>
            </a:xfrm>
            <a:prstGeom prst="star16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Star: 16 Points 100">
              <a:extLst>
                <a:ext uri="{FF2B5EF4-FFF2-40B4-BE49-F238E27FC236}">
                  <a16:creationId xmlns:a16="http://schemas.microsoft.com/office/drawing/2014/main" id="{15F03AC1-EDBF-20CE-50BA-517E7650AE5E}"/>
                </a:ext>
              </a:extLst>
            </p:cNvPr>
            <p:cNvSpPr/>
            <p:nvPr/>
          </p:nvSpPr>
          <p:spPr>
            <a:xfrm>
              <a:off x="6698940" y="5469157"/>
              <a:ext cx="396983" cy="259334"/>
            </a:xfrm>
            <a:prstGeom prst="star16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Star: 16 Points 101">
              <a:extLst>
                <a:ext uri="{FF2B5EF4-FFF2-40B4-BE49-F238E27FC236}">
                  <a16:creationId xmlns:a16="http://schemas.microsoft.com/office/drawing/2014/main" id="{AE1AA2E3-D79C-E963-3CBA-BBD8A4FFFB64}"/>
                </a:ext>
              </a:extLst>
            </p:cNvPr>
            <p:cNvSpPr/>
            <p:nvPr/>
          </p:nvSpPr>
          <p:spPr>
            <a:xfrm>
              <a:off x="6698940" y="5731267"/>
              <a:ext cx="396983" cy="259334"/>
            </a:xfrm>
            <a:prstGeom prst="star16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Star: 16 Points 102">
              <a:extLst>
                <a:ext uri="{FF2B5EF4-FFF2-40B4-BE49-F238E27FC236}">
                  <a16:creationId xmlns:a16="http://schemas.microsoft.com/office/drawing/2014/main" id="{A683F56A-4B45-DB5F-E853-CA673F0F3AEB}"/>
                </a:ext>
              </a:extLst>
            </p:cNvPr>
            <p:cNvSpPr/>
            <p:nvPr/>
          </p:nvSpPr>
          <p:spPr>
            <a:xfrm>
              <a:off x="6696349" y="6000579"/>
              <a:ext cx="396983" cy="259334"/>
            </a:xfrm>
            <a:prstGeom prst="star16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Star: 16 Points 103">
              <a:extLst>
                <a:ext uri="{FF2B5EF4-FFF2-40B4-BE49-F238E27FC236}">
                  <a16:creationId xmlns:a16="http://schemas.microsoft.com/office/drawing/2014/main" id="{A7A524D8-4771-BCDB-EE6C-800E2A8179B0}"/>
                </a:ext>
              </a:extLst>
            </p:cNvPr>
            <p:cNvSpPr/>
            <p:nvPr/>
          </p:nvSpPr>
          <p:spPr>
            <a:xfrm>
              <a:off x="6680437" y="6269891"/>
              <a:ext cx="396983" cy="259334"/>
            </a:xfrm>
            <a:prstGeom prst="star16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Star: 16 Points 104">
              <a:extLst>
                <a:ext uri="{FF2B5EF4-FFF2-40B4-BE49-F238E27FC236}">
                  <a16:creationId xmlns:a16="http://schemas.microsoft.com/office/drawing/2014/main" id="{B6CFF077-0919-2226-2D15-4BE4F2FD753F}"/>
                </a:ext>
              </a:extLst>
            </p:cNvPr>
            <p:cNvSpPr/>
            <p:nvPr/>
          </p:nvSpPr>
          <p:spPr>
            <a:xfrm>
              <a:off x="7096183" y="5476791"/>
              <a:ext cx="396983" cy="259334"/>
            </a:xfrm>
            <a:prstGeom prst="star16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Star: 16 Points 105">
              <a:extLst>
                <a:ext uri="{FF2B5EF4-FFF2-40B4-BE49-F238E27FC236}">
                  <a16:creationId xmlns:a16="http://schemas.microsoft.com/office/drawing/2014/main" id="{30F5F47C-E29B-C5B5-C261-4B8D266A4BDB}"/>
                </a:ext>
              </a:extLst>
            </p:cNvPr>
            <p:cNvSpPr/>
            <p:nvPr/>
          </p:nvSpPr>
          <p:spPr>
            <a:xfrm>
              <a:off x="7096183" y="5738901"/>
              <a:ext cx="396983" cy="259334"/>
            </a:xfrm>
            <a:prstGeom prst="star16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Star: 16 Points 106">
              <a:extLst>
                <a:ext uri="{FF2B5EF4-FFF2-40B4-BE49-F238E27FC236}">
                  <a16:creationId xmlns:a16="http://schemas.microsoft.com/office/drawing/2014/main" id="{2B042438-D88E-D039-96D1-7021553B1BB8}"/>
                </a:ext>
              </a:extLst>
            </p:cNvPr>
            <p:cNvSpPr/>
            <p:nvPr/>
          </p:nvSpPr>
          <p:spPr>
            <a:xfrm>
              <a:off x="7093592" y="6008213"/>
              <a:ext cx="396983" cy="259334"/>
            </a:xfrm>
            <a:prstGeom prst="star16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Star: 16 Points 107">
              <a:extLst>
                <a:ext uri="{FF2B5EF4-FFF2-40B4-BE49-F238E27FC236}">
                  <a16:creationId xmlns:a16="http://schemas.microsoft.com/office/drawing/2014/main" id="{F2DA1ED0-144D-9CD1-6A01-C2FF8319600C}"/>
                </a:ext>
              </a:extLst>
            </p:cNvPr>
            <p:cNvSpPr/>
            <p:nvPr/>
          </p:nvSpPr>
          <p:spPr>
            <a:xfrm>
              <a:off x="7077680" y="6277525"/>
              <a:ext cx="396983" cy="259334"/>
            </a:xfrm>
            <a:prstGeom prst="star16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Star: 16 Points 108">
              <a:extLst>
                <a:ext uri="{FF2B5EF4-FFF2-40B4-BE49-F238E27FC236}">
                  <a16:creationId xmlns:a16="http://schemas.microsoft.com/office/drawing/2014/main" id="{BAC1E026-457E-E87B-418A-942E9F344FEC}"/>
                </a:ext>
              </a:extLst>
            </p:cNvPr>
            <p:cNvSpPr/>
            <p:nvPr/>
          </p:nvSpPr>
          <p:spPr>
            <a:xfrm>
              <a:off x="7487933" y="5481360"/>
              <a:ext cx="396983" cy="259334"/>
            </a:xfrm>
            <a:prstGeom prst="star16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Star: 16 Points 109">
              <a:extLst>
                <a:ext uri="{FF2B5EF4-FFF2-40B4-BE49-F238E27FC236}">
                  <a16:creationId xmlns:a16="http://schemas.microsoft.com/office/drawing/2014/main" id="{ED82A6D2-C996-B7C0-F9DA-D26559F22F8D}"/>
                </a:ext>
              </a:extLst>
            </p:cNvPr>
            <p:cNvSpPr/>
            <p:nvPr/>
          </p:nvSpPr>
          <p:spPr>
            <a:xfrm>
              <a:off x="7487933" y="5743470"/>
              <a:ext cx="396983" cy="259334"/>
            </a:xfrm>
            <a:prstGeom prst="star16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Star: 16 Points 110">
              <a:extLst>
                <a:ext uri="{FF2B5EF4-FFF2-40B4-BE49-F238E27FC236}">
                  <a16:creationId xmlns:a16="http://schemas.microsoft.com/office/drawing/2014/main" id="{AAD26DAD-B193-F758-5BA9-B40DD00F1883}"/>
                </a:ext>
              </a:extLst>
            </p:cNvPr>
            <p:cNvSpPr/>
            <p:nvPr/>
          </p:nvSpPr>
          <p:spPr>
            <a:xfrm>
              <a:off x="7485342" y="6012782"/>
              <a:ext cx="396983" cy="259334"/>
            </a:xfrm>
            <a:prstGeom prst="star16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Star: 16 Points 111">
              <a:extLst>
                <a:ext uri="{FF2B5EF4-FFF2-40B4-BE49-F238E27FC236}">
                  <a16:creationId xmlns:a16="http://schemas.microsoft.com/office/drawing/2014/main" id="{1DD767B7-8A03-164A-ABD1-478A3CDC6FFB}"/>
                </a:ext>
              </a:extLst>
            </p:cNvPr>
            <p:cNvSpPr/>
            <p:nvPr/>
          </p:nvSpPr>
          <p:spPr>
            <a:xfrm>
              <a:off x="7469430" y="6282094"/>
              <a:ext cx="396983" cy="259334"/>
            </a:xfrm>
            <a:prstGeom prst="star16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Star: 16 Points 112">
              <a:extLst>
                <a:ext uri="{FF2B5EF4-FFF2-40B4-BE49-F238E27FC236}">
                  <a16:creationId xmlns:a16="http://schemas.microsoft.com/office/drawing/2014/main" id="{E736CA0A-776D-108E-AD9F-568DC6D70BB7}"/>
                </a:ext>
              </a:extLst>
            </p:cNvPr>
            <p:cNvSpPr/>
            <p:nvPr/>
          </p:nvSpPr>
          <p:spPr>
            <a:xfrm>
              <a:off x="7922695" y="5478468"/>
              <a:ext cx="396983" cy="259334"/>
            </a:xfrm>
            <a:prstGeom prst="star16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Star: 16 Points 113">
              <a:extLst>
                <a:ext uri="{FF2B5EF4-FFF2-40B4-BE49-F238E27FC236}">
                  <a16:creationId xmlns:a16="http://schemas.microsoft.com/office/drawing/2014/main" id="{47066A05-8D6D-2356-2A34-7C9A8D5C8ED8}"/>
                </a:ext>
              </a:extLst>
            </p:cNvPr>
            <p:cNvSpPr/>
            <p:nvPr/>
          </p:nvSpPr>
          <p:spPr>
            <a:xfrm>
              <a:off x="7922695" y="5740578"/>
              <a:ext cx="396983" cy="259334"/>
            </a:xfrm>
            <a:prstGeom prst="star16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Star: 16 Points 114">
              <a:extLst>
                <a:ext uri="{FF2B5EF4-FFF2-40B4-BE49-F238E27FC236}">
                  <a16:creationId xmlns:a16="http://schemas.microsoft.com/office/drawing/2014/main" id="{9C8E1E33-8144-B772-E72E-64168EF8C379}"/>
                </a:ext>
              </a:extLst>
            </p:cNvPr>
            <p:cNvSpPr/>
            <p:nvPr/>
          </p:nvSpPr>
          <p:spPr>
            <a:xfrm>
              <a:off x="7920104" y="6009890"/>
              <a:ext cx="396983" cy="259334"/>
            </a:xfrm>
            <a:prstGeom prst="star16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Star: 16 Points 115">
              <a:extLst>
                <a:ext uri="{FF2B5EF4-FFF2-40B4-BE49-F238E27FC236}">
                  <a16:creationId xmlns:a16="http://schemas.microsoft.com/office/drawing/2014/main" id="{53E9EAFC-246E-8E2E-9150-088DE928C664}"/>
                </a:ext>
              </a:extLst>
            </p:cNvPr>
            <p:cNvSpPr/>
            <p:nvPr/>
          </p:nvSpPr>
          <p:spPr>
            <a:xfrm>
              <a:off x="7904192" y="6279202"/>
              <a:ext cx="396983" cy="259334"/>
            </a:xfrm>
            <a:prstGeom prst="star16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Star: 16 Points 116">
              <a:extLst>
                <a:ext uri="{FF2B5EF4-FFF2-40B4-BE49-F238E27FC236}">
                  <a16:creationId xmlns:a16="http://schemas.microsoft.com/office/drawing/2014/main" id="{1AAB20A6-0F9F-52F5-A8E0-ACD22F3FD3AE}"/>
                </a:ext>
              </a:extLst>
            </p:cNvPr>
            <p:cNvSpPr/>
            <p:nvPr/>
          </p:nvSpPr>
          <p:spPr>
            <a:xfrm>
              <a:off x="8319938" y="5486102"/>
              <a:ext cx="396983" cy="259334"/>
            </a:xfrm>
            <a:prstGeom prst="star16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Star: 16 Points 117">
              <a:extLst>
                <a:ext uri="{FF2B5EF4-FFF2-40B4-BE49-F238E27FC236}">
                  <a16:creationId xmlns:a16="http://schemas.microsoft.com/office/drawing/2014/main" id="{8A8172CB-08E3-1B44-3524-E65E2E508257}"/>
                </a:ext>
              </a:extLst>
            </p:cNvPr>
            <p:cNvSpPr/>
            <p:nvPr/>
          </p:nvSpPr>
          <p:spPr>
            <a:xfrm>
              <a:off x="8319938" y="5748212"/>
              <a:ext cx="396983" cy="259334"/>
            </a:xfrm>
            <a:prstGeom prst="star16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Star: 16 Points 118">
              <a:extLst>
                <a:ext uri="{FF2B5EF4-FFF2-40B4-BE49-F238E27FC236}">
                  <a16:creationId xmlns:a16="http://schemas.microsoft.com/office/drawing/2014/main" id="{E492DBF6-5B0F-5D13-DFD6-7EBFCDB30A29}"/>
                </a:ext>
              </a:extLst>
            </p:cNvPr>
            <p:cNvSpPr/>
            <p:nvPr/>
          </p:nvSpPr>
          <p:spPr>
            <a:xfrm>
              <a:off x="8317347" y="6017524"/>
              <a:ext cx="396983" cy="259334"/>
            </a:xfrm>
            <a:prstGeom prst="star16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Star: 16 Points 119">
              <a:extLst>
                <a:ext uri="{FF2B5EF4-FFF2-40B4-BE49-F238E27FC236}">
                  <a16:creationId xmlns:a16="http://schemas.microsoft.com/office/drawing/2014/main" id="{82E2B75F-9497-3943-5723-ED38AB071009}"/>
                </a:ext>
              </a:extLst>
            </p:cNvPr>
            <p:cNvSpPr/>
            <p:nvPr/>
          </p:nvSpPr>
          <p:spPr>
            <a:xfrm>
              <a:off x="8301435" y="6286836"/>
              <a:ext cx="396983" cy="259334"/>
            </a:xfrm>
            <a:prstGeom prst="star16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Star: 16 Points 120">
              <a:extLst>
                <a:ext uri="{FF2B5EF4-FFF2-40B4-BE49-F238E27FC236}">
                  <a16:creationId xmlns:a16="http://schemas.microsoft.com/office/drawing/2014/main" id="{35C82DBC-EFC0-211E-6F79-84EF5E86DE9A}"/>
                </a:ext>
              </a:extLst>
            </p:cNvPr>
            <p:cNvSpPr/>
            <p:nvPr/>
          </p:nvSpPr>
          <p:spPr>
            <a:xfrm>
              <a:off x="8746500" y="5476039"/>
              <a:ext cx="396983" cy="259334"/>
            </a:xfrm>
            <a:prstGeom prst="star16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Star: 16 Points 121">
              <a:extLst>
                <a:ext uri="{FF2B5EF4-FFF2-40B4-BE49-F238E27FC236}">
                  <a16:creationId xmlns:a16="http://schemas.microsoft.com/office/drawing/2014/main" id="{A00BBAD1-6FF2-9BD5-2CA7-57FA7628DA7B}"/>
                </a:ext>
              </a:extLst>
            </p:cNvPr>
            <p:cNvSpPr/>
            <p:nvPr/>
          </p:nvSpPr>
          <p:spPr>
            <a:xfrm>
              <a:off x="8746500" y="5738149"/>
              <a:ext cx="396983" cy="259334"/>
            </a:xfrm>
            <a:prstGeom prst="star16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Star: 16 Points 122">
              <a:extLst>
                <a:ext uri="{FF2B5EF4-FFF2-40B4-BE49-F238E27FC236}">
                  <a16:creationId xmlns:a16="http://schemas.microsoft.com/office/drawing/2014/main" id="{7144CBE3-6905-C493-56C1-FAD3CAF9A118}"/>
                </a:ext>
              </a:extLst>
            </p:cNvPr>
            <p:cNvSpPr/>
            <p:nvPr/>
          </p:nvSpPr>
          <p:spPr>
            <a:xfrm>
              <a:off x="8743909" y="6007461"/>
              <a:ext cx="396983" cy="259334"/>
            </a:xfrm>
            <a:prstGeom prst="star16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Star: 16 Points 123">
              <a:extLst>
                <a:ext uri="{FF2B5EF4-FFF2-40B4-BE49-F238E27FC236}">
                  <a16:creationId xmlns:a16="http://schemas.microsoft.com/office/drawing/2014/main" id="{74CB4078-D339-D43C-C8B7-395DB663513A}"/>
                </a:ext>
              </a:extLst>
            </p:cNvPr>
            <p:cNvSpPr/>
            <p:nvPr/>
          </p:nvSpPr>
          <p:spPr>
            <a:xfrm>
              <a:off x="8727997" y="6276773"/>
              <a:ext cx="396983" cy="259334"/>
            </a:xfrm>
            <a:prstGeom prst="star16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41" name="Group 140">
              <a:extLst>
                <a:ext uri="{FF2B5EF4-FFF2-40B4-BE49-F238E27FC236}">
                  <a16:creationId xmlns:a16="http://schemas.microsoft.com/office/drawing/2014/main" id="{DD101DB3-3038-7761-4FE4-345DA5042A60}"/>
                </a:ext>
              </a:extLst>
            </p:cNvPr>
            <p:cNvGrpSpPr/>
            <p:nvPr/>
          </p:nvGrpSpPr>
          <p:grpSpPr>
            <a:xfrm>
              <a:off x="2765079" y="3432699"/>
              <a:ext cx="186617" cy="120551"/>
              <a:chOff x="8690517" y="1906859"/>
              <a:chExt cx="1112148" cy="553100"/>
            </a:xfrm>
          </p:grpSpPr>
          <p:grpSp>
            <p:nvGrpSpPr>
              <p:cNvPr id="142" name="Group 141">
                <a:extLst>
                  <a:ext uri="{FF2B5EF4-FFF2-40B4-BE49-F238E27FC236}">
                    <a16:creationId xmlns:a16="http://schemas.microsoft.com/office/drawing/2014/main" id="{AE084E33-5EBC-C10C-4380-04247B290782}"/>
                  </a:ext>
                </a:extLst>
              </p:cNvPr>
              <p:cNvGrpSpPr/>
              <p:nvPr/>
            </p:nvGrpSpPr>
            <p:grpSpPr>
              <a:xfrm>
                <a:off x="8690517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146" name="Hexagon 145">
                  <a:extLst>
                    <a:ext uri="{FF2B5EF4-FFF2-40B4-BE49-F238E27FC236}">
                      <a16:creationId xmlns:a16="http://schemas.microsoft.com/office/drawing/2014/main" id="{45B75E4B-AF05-B7B2-57AE-B345BA2AC40F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7" name="Oval 146">
                  <a:extLst>
                    <a:ext uri="{FF2B5EF4-FFF2-40B4-BE49-F238E27FC236}">
                      <a16:creationId xmlns:a16="http://schemas.microsoft.com/office/drawing/2014/main" id="{4222382F-70FE-A9A2-19A3-B556DB44C00A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43" name="Group 142">
                <a:extLst>
                  <a:ext uri="{FF2B5EF4-FFF2-40B4-BE49-F238E27FC236}">
                    <a16:creationId xmlns:a16="http://schemas.microsoft.com/office/drawing/2014/main" id="{3D90837C-3D4D-5483-1951-19D5D1A9F263}"/>
                  </a:ext>
                </a:extLst>
              </p:cNvPr>
              <p:cNvGrpSpPr/>
              <p:nvPr/>
            </p:nvGrpSpPr>
            <p:grpSpPr>
              <a:xfrm>
                <a:off x="9246591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144" name="Hexagon 143">
                  <a:extLst>
                    <a:ext uri="{FF2B5EF4-FFF2-40B4-BE49-F238E27FC236}">
                      <a16:creationId xmlns:a16="http://schemas.microsoft.com/office/drawing/2014/main" id="{7CDA0CF1-D876-C990-4DB9-5DD747486E57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5" name="Oval 144">
                  <a:extLst>
                    <a:ext uri="{FF2B5EF4-FFF2-40B4-BE49-F238E27FC236}">
                      <a16:creationId xmlns:a16="http://schemas.microsoft.com/office/drawing/2014/main" id="{D25FA8F9-01A9-F22C-5623-6804B1995EFF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148" name="Group 147">
              <a:extLst>
                <a:ext uri="{FF2B5EF4-FFF2-40B4-BE49-F238E27FC236}">
                  <a16:creationId xmlns:a16="http://schemas.microsoft.com/office/drawing/2014/main" id="{9631065D-EDBC-4F32-65DA-0A3B8A5B907E}"/>
                </a:ext>
              </a:extLst>
            </p:cNvPr>
            <p:cNvGrpSpPr/>
            <p:nvPr/>
          </p:nvGrpSpPr>
          <p:grpSpPr>
            <a:xfrm>
              <a:off x="2708746" y="3949839"/>
              <a:ext cx="186617" cy="120551"/>
              <a:chOff x="8690517" y="1906859"/>
              <a:chExt cx="1112148" cy="553100"/>
            </a:xfrm>
          </p:grpSpPr>
          <p:grpSp>
            <p:nvGrpSpPr>
              <p:cNvPr id="149" name="Group 148">
                <a:extLst>
                  <a:ext uri="{FF2B5EF4-FFF2-40B4-BE49-F238E27FC236}">
                    <a16:creationId xmlns:a16="http://schemas.microsoft.com/office/drawing/2014/main" id="{C76C352E-1721-501C-9004-7BAFB53BBF6A}"/>
                  </a:ext>
                </a:extLst>
              </p:cNvPr>
              <p:cNvGrpSpPr/>
              <p:nvPr/>
            </p:nvGrpSpPr>
            <p:grpSpPr>
              <a:xfrm>
                <a:off x="8690517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153" name="Hexagon 152">
                  <a:extLst>
                    <a:ext uri="{FF2B5EF4-FFF2-40B4-BE49-F238E27FC236}">
                      <a16:creationId xmlns:a16="http://schemas.microsoft.com/office/drawing/2014/main" id="{2A6D3760-B22B-6C57-6072-8600D3721350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4" name="Oval 153">
                  <a:extLst>
                    <a:ext uri="{FF2B5EF4-FFF2-40B4-BE49-F238E27FC236}">
                      <a16:creationId xmlns:a16="http://schemas.microsoft.com/office/drawing/2014/main" id="{E799ADFE-C22C-5C7C-F4EF-1CCD62EA7BAD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50" name="Group 149">
                <a:extLst>
                  <a:ext uri="{FF2B5EF4-FFF2-40B4-BE49-F238E27FC236}">
                    <a16:creationId xmlns:a16="http://schemas.microsoft.com/office/drawing/2014/main" id="{F77917A9-B050-C4DF-CC21-336C0B326FA5}"/>
                  </a:ext>
                </a:extLst>
              </p:cNvPr>
              <p:cNvGrpSpPr/>
              <p:nvPr/>
            </p:nvGrpSpPr>
            <p:grpSpPr>
              <a:xfrm>
                <a:off x="9246591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151" name="Hexagon 150">
                  <a:extLst>
                    <a:ext uri="{FF2B5EF4-FFF2-40B4-BE49-F238E27FC236}">
                      <a16:creationId xmlns:a16="http://schemas.microsoft.com/office/drawing/2014/main" id="{CDD8244C-3CDE-A481-8CB0-856D04924F9A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2" name="Oval 151">
                  <a:extLst>
                    <a:ext uri="{FF2B5EF4-FFF2-40B4-BE49-F238E27FC236}">
                      <a16:creationId xmlns:a16="http://schemas.microsoft.com/office/drawing/2014/main" id="{F621B148-73E6-72E8-7BDB-21A2D196C545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155" name="Star: 16 Points 154">
              <a:extLst>
                <a:ext uri="{FF2B5EF4-FFF2-40B4-BE49-F238E27FC236}">
                  <a16:creationId xmlns:a16="http://schemas.microsoft.com/office/drawing/2014/main" id="{C9E09AA5-2248-492B-DA58-AB8FDD000B81}"/>
                </a:ext>
              </a:extLst>
            </p:cNvPr>
            <p:cNvSpPr/>
            <p:nvPr/>
          </p:nvSpPr>
          <p:spPr>
            <a:xfrm>
              <a:off x="1224203" y="4918308"/>
              <a:ext cx="396983" cy="259334"/>
            </a:xfrm>
            <a:prstGeom prst="star16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Star: 16 Points 155">
              <a:extLst>
                <a:ext uri="{FF2B5EF4-FFF2-40B4-BE49-F238E27FC236}">
                  <a16:creationId xmlns:a16="http://schemas.microsoft.com/office/drawing/2014/main" id="{86DA69E2-3FA7-33FC-C396-544ADE320EB0}"/>
                </a:ext>
              </a:extLst>
            </p:cNvPr>
            <p:cNvSpPr/>
            <p:nvPr/>
          </p:nvSpPr>
          <p:spPr>
            <a:xfrm>
              <a:off x="3357234" y="3041107"/>
              <a:ext cx="396983" cy="259334"/>
            </a:xfrm>
            <a:prstGeom prst="star16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57" name="Group 156">
              <a:extLst>
                <a:ext uri="{FF2B5EF4-FFF2-40B4-BE49-F238E27FC236}">
                  <a16:creationId xmlns:a16="http://schemas.microsoft.com/office/drawing/2014/main" id="{C653633F-3CB9-DDCA-3699-4D600C038671}"/>
                </a:ext>
              </a:extLst>
            </p:cNvPr>
            <p:cNvGrpSpPr/>
            <p:nvPr/>
          </p:nvGrpSpPr>
          <p:grpSpPr>
            <a:xfrm>
              <a:off x="3913882" y="4852136"/>
              <a:ext cx="186617" cy="120551"/>
              <a:chOff x="8690517" y="1906859"/>
              <a:chExt cx="1112148" cy="553100"/>
            </a:xfrm>
          </p:grpSpPr>
          <p:grpSp>
            <p:nvGrpSpPr>
              <p:cNvPr id="158" name="Group 157">
                <a:extLst>
                  <a:ext uri="{FF2B5EF4-FFF2-40B4-BE49-F238E27FC236}">
                    <a16:creationId xmlns:a16="http://schemas.microsoft.com/office/drawing/2014/main" id="{E9A2B21E-EEF8-98D6-488C-87699A893E17}"/>
                  </a:ext>
                </a:extLst>
              </p:cNvPr>
              <p:cNvGrpSpPr/>
              <p:nvPr/>
            </p:nvGrpSpPr>
            <p:grpSpPr>
              <a:xfrm>
                <a:off x="8690517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162" name="Hexagon 161">
                  <a:extLst>
                    <a:ext uri="{FF2B5EF4-FFF2-40B4-BE49-F238E27FC236}">
                      <a16:creationId xmlns:a16="http://schemas.microsoft.com/office/drawing/2014/main" id="{C5D1BC29-0E33-660F-0447-F8D6F482865C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3" name="Oval 162">
                  <a:extLst>
                    <a:ext uri="{FF2B5EF4-FFF2-40B4-BE49-F238E27FC236}">
                      <a16:creationId xmlns:a16="http://schemas.microsoft.com/office/drawing/2014/main" id="{3334CCEC-B490-4607-424F-A9B1A8D5757F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59" name="Group 158">
                <a:extLst>
                  <a:ext uri="{FF2B5EF4-FFF2-40B4-BE49-F238E27FC236}">
                    <a16:creationId xmlns:a16="http://schemas.microsoft.com/office/drawing/2014/main" id="{368B2869-2E25-7502-CE8C-D224A47098B0}"/>
                  </a:ext>
                </a:extLst>
              </p:cNvPr>
              <p:cNvGrpSpPr/>
              <p:nvPr/>
            </p:nvGrpSpPr>
            <p:grpSpPr>
              <a:xfrm>
                <a:off x="9246591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160" name="Hexagon 159">
                  <a:extLst>
                    <a:ext uri="{FF2B5EF4-FFF2-40B4-BE49-F238E27FC236}">
                      <a16:creationId xmlns:a16="http://schemas.microsoft.com/office/drawing/2014/main" id="{D810E7B9-9202-CCEB-8B11-C3F7282DCA75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1" name="Oval 160">
                  <a:extLst>
                    <a:ext uri="{FF2B5EF4-FFF2-40B4-BE49-F238E27FC236}">
                      <a16:creationId xmlns:a16="http://schemas.microsoft.com/office/drawing/2014/main" id="{1F87210D-1567-41FE-4837-0931976DC0BB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164" name="Group 163">
              <a:extLst>
                <a:ext uri="{FF2B5EF4-FFF2-40B4-BE49-F238E27FC236}">
                  <a16:creationId xmlns:a16="http://schemas.microsoft.com/office/drawing/2014/main" id="{85E26848-DC4C-4437-7C0A-C80DD831A807}"/>
                </a:ext>
              </a:extLst>
            </p:cNvPr>
            <p:cNvGrpSpPr/>
            <p:nvPr/>
          </p:nvGrpSpPr>
          <p:grpSpPr>
            <a:xfrm>
              <a:off x="3637735" y="3144742"/>
              <a:ext cx="186617" cy="120551"/>
              <a:chOff x="8690517" y="1906859"/>
              <a:chExt cx="1112148" cy="553100"/>
            </a:xfrm>
          </p:grpSpPr>
          <p:grpSp>
            <p:nvGrpSpPr>
              <p:cNvPr id="165" name="Group 164">
                <a:extLst>
                  <a:ext uri="{FF2B5EF4-FFF2-40B4-BE49-F238E27FC236}">
                    <a16:creationId xmlns:a16="http://schemas.microsoft.com/office/drawing/2014/main" id="{0262ED47-EE2A-82ED-733E-CF015C1ED465}"/>
                  </a:ext>
                </a:extLst>
              </p:cNvPr>
              <p:cNvGrpSpPr/>
              <p:nvPr/>
            </p:nvGrpSpPr>
            <p:grpSpPr>
              <a:xfrm>
                <a:off x="8690517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169" name="Hexagon 168">
                  <a:extLst>
                    <a:ext uri="{FF2B5EF4-FFF2-40B4-BE49-F238E27FC236}">
                      <a16:creationId xmlns:a16="http://schemas.microsoft.com/office/drawing/2014/main" id="{EC68478B-3ABC-DFC8-014A-B3638B45BB7B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0" name="Oval 169">
                  <a:extLst>
                    <a:ext uri="{FF2B5EF4-FFF2-40B4-BE49-F238E27FC236}">
                      <a16:creationId xmlns:a16="http://schemas.microsoft.com/office/drawing/2014/main" id="{F0B77D41-82B6-B327-3EED-795C1212C46F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66" name="Group 165">
                <a:extLst>
                  <a:ext uri="{FF2B5EF4-FFF2-40B4-BE49-F238E27FC236}">
                    <a16:creationId xmlns:a16="http://schemas.microsoft.com/office/drawing/2014/main" id="{AA0821AB-801E-B0E5-61B6-B9EA5407E0BC}"/>
                  </a:ext>
                </a:extLst>
              </p:cNvPr>
              <p:cNvGrpSpPr/>
              <p:nvPr/>
            </p:nvGrpSpPr>
            <p:grpSpPr>
              <a:xfrm>
                <a:off x="9246591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167" name="Hexagon 166">
                  <a:extLst>
                    <a:ext uri="{FF2B5EF4-FFF2-40B4-BE49-F238E27FC236}">
                      <a16:creationId xmlns:a16="http://schemas.microsoft.com/office/drawing/2014/main" id="{B1BE6176-0127-D0F8-7602-1095ED86F6AF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8" name="Oval 167">
                  <a:extLst>
                    <a:ext uri="{FF2B5EF4-FFF2-40B4-BE49-F238E27FC236}">
                      <a16:creationId xmlns:a16="http://schemas.microsoft.com/office/drawing/2014/main" id="{02530472-5078-8E27-FB24-44770E631C3F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171" name="Group 170">
              <a:extLst>
                <a:ext uri="{FF2B5EF4-FFF2-40B4-BE49-F238E27FC236}">
                  <a16:creationId xmlns:a16="http://schemas.microsoft.com/office/drawing/2014/main" id="{333EF41B-E249-09F1-5C6B-D619F9B5A122}"/>
                </a:ext>
              </a:extLst>
            </p:cNvPr>
            <p:cNvGrpSpPr/>
            <p:nvPr/>
          </p:nvGrpSpPr>
          <p:grpSpPr>
            <a:xfrm>
              <a:off x="4438871" y="4828137"/>
              <a:ext cx="186617" cy="120551"/>
              <a:chOff x="8690517" y="1906859"/>
              <a:chExt cx="1112148" cy="553100"/>
            </a:xfrm>
          </p:grpSpPr>
          <p:grpSp>
            <p:nvGrpSpPr>
              <p:cNvPr id="172" name="Group 171">
                <a:extLst>
                  <a:ext uri="{FF2B5EF4-FFF2-40B4-BE49-F238E27FC236}">
                    <a16:creationId xmlns:a16="http://schemas.microsoft.com/office/drawing/2014/main" id="{2221D503-6AF0-A71B-AABC-EA550A690556}"/>
                  </a:ext>
                </a:extLst>
              </p:cNvPr>
              <p:cNvGrpSpPr/>
              <p:nvPr/>
            </p:nvGrpSpPr>
            <p:grpSpPr>
              <a:xfrm>
                <a:off x="8690517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176" name="Hexagon 175">
                  <a:extLst>
                    <a:ext uri="{FF2B5EF4-FFF2-40B4-BE49-F238E27FC236}">
                      <a16:creationId xmlns:a16="http://schemas.microsoft.com/office/drawing/2014/main" id="{78E35B64-78EC-6E3F-24DC-654A71648666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7" name="Oval 176">
                  <a:extLst>
                    <a:ext uri="{FF2B5EF4-FFF2-40B4-BE49-F238E27FC236}">
                      <a16:creationId xmlns:a16="http://schemas.microsoft.com/office/drawing/2014/main" id="{0660EFB5-E610-6D70-D616-ABB6BE6E1933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73" name="Group 172">
                <a:extLst>
                  <a:ext uri="{FF2B5EF4-FFF2-40B4-BE49-F238E27FC236}">
                    <a16:creationId xmlns:a16="http://schemas.microsoft.com/office/drawing/2014/main" id="{A5950503-78EA-A48C-FE6D-27ADBE950253}"/>
                  </a:ext>
                </a:extLst>
              </p:cNvPr>
              <p:cNvGrpSpPr/>
              <p:nvPr/>
            </p:nvGrpSpPr>
            <p:grpSpPr>
              <a:xfrm>
                <a:off x="9246591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174" name="Hexagon 173">
                  <a:extLst>
                    <a:ext uri="{FF2B5EF4-FFF2-40B4-BE49-F238E27FC236}">
                      <a16:creationId xmlns:a16="http://schemas.microsoft.com/office/drawing/2014/main" id="{71DAA55A-9FEE-FF08-8204-5E521079A4C3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5" name="Oval 174">
                  <a:extLst>
                    <a:ext uri="{FF2B5EF4-FFF2-40B4-BE49-F238E27FC236}">
                      <a16:creationId xmlns:a16="http://schemas.microsoft.com/office/drawing/2014/main" id="{93398BA8-6CE5-7347-2990-DE0D17C9F105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178" name="Group 177">
              <a:extLst>
                <a:ext uri="{FF2B5EF4-FFF2-40B4-BE49-F238E27FC236}">
                  <a16:creationId xmlns:a16="http://schemas.microsoft.com/office/drawing/2014/main" id="{A03D8B13-A431-1514-A81F-5CF9826CBD70}"/>
                </a:ext>
              </a:extLst>
            </p:cNvPr>
            <p:cNvGrpSpPr/>
            <p:nvPr/>
          </p:nvGrpSpPr>
          <p:grpSpPr>
            <a:xfrm>
              <a:off x="3825184" y="4393533"/>
              <a:ext cx="186617" cy="120551"/>
              <a:chOff x="8690517" y="1906859"/>
              <a:chExt cx="1112148" cy="553100"/>
            </a:xfrm>
          </p:grpSpPr>
          <p:grpSp>
            <p:nvGrpSpPr>
              <p:cNvPr id="179" name="Group 178">
                <a:extLst>
                  <a:ext uri="{FF2B5EF4-FFF2-40B4-BE49-F238E27FC236}">
                    <a16:creationId xmlns:a16="http://schemas.microsoft.com/office/drawing/2014/main" id="{81E294A6-BDA1-B161-E571-FAC89C249C4C}"/>
                  </a:ext>
                </a:extLst>
              </p:cNvPr>
              <p:cNvGrpSpPr/>
              <p:nvPr/>
            </p:nvGrpSpPr>
            <p:grpSpPr>
              <a:xfrm>
                <a:off x="8690517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183" name="Hexagon 182">
                  <a:extLst>
                    <a:ext uri="{FF2B5EF4-FFF2-40B4-BE49-F238E27FC236}">
                      <a16:creationId xmlns:a16="http://schemas.microsoft.com/office/drawing/2014/main" id="{4C29B590-9693-0894-3789-D6CD12D44452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4" name="Oval 183">
                  <a:extLst>
                    <a:ext uri="{FF2B5EF4-FFF2-40B4-BE49-F238E27FC236}">
                      <a16:creationId xmlns:a16="http://schemas.microsoft.com/office/drawing/2014/main" id="{3A6F7BFB-5963-97DD-8D4D-A28693DFC466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80" name="Group 179">
                <a:extLst>
                  <a:ext uri="{FF2B5EF4-FFF2-40B4-BE49-F238E27FC236}">
                    <a16:creationId xmlns:a16="http://schemas.microsoft.com/office/drawing/2014/main" id="{28091223-F4A1-057E-56EF-B16DAC09D690}"/>
                  </a:ext>
                </a:extLst>
              </p:cNvPr>
              <p:cNvGrpSpPr/>
              <p:nvPr/>
            </p:nvGrpSpPr>
            <p:grpSpPr>
              <a:xfrm>
                <a:off x="9246591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181" name="Hexagon 180">
                  <a:extLst>
                    <a:ext uri="{FF2B5EF4-FFF2-40B4-BE49-F238E27FC236}">
                      <a16:creationId xmlns:a16="http://schemas.microsoft.com/office/drawing/2014/main" id="{4745676F-6855-9CB7-F03F-E90C8035D791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2" name="Oval 181">
                  <a:extLst>
                    <a:ext uri="{FF2B5EF4-FFF2-40B4-BE49-F238E27FC236}">
                      <a16:creationId xmlns:a16="http://schemas.microsoft.com/office/drawing/2014/main" id="{9A5BEB19-4F04-0604-84F2-98E192AF430E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185" name="Group 184">
              <a:extLst>
                <a:ext uri="{FF2B5EF4-FFF2-40B4-BE49-F238E27FC236}">
                  <a16:creationId xmlns:a16="http://schemas.microsoft.com/office/drawing/2014/main" id="{49F76657-FCFF-EA11-EA63-1D4379C77F71}"/>
                </a:ext>
              </a:extLst>
            </p:cNvPr>
            <p:cNvGrpSpPr/>
            <p:nvPr/>
          </p:nvGrpSpPr>
          <p:grpSpPr>
            <a:xfrm>
              <a:off x="4653335" y="4173718"/>
              <a:ext cx="186617" cy="120551"/>
              <a:chOff x="8690517" y="1906859"/>
              <a:chExt cx="1112148" cy="553100"/>
            </a:xfrm>
          </p:grpSpPr>
          <p:grpSp>
            <p:nvGrpSpPr>
              <p:cNvPr id="186" name="Group 185">
                <a:extLst>
                  <a:ext uri="{FF2B5EF4-FFF2-40B4-BE49-F238E27FC236}">
                    <a16:creationId xmlns:a16="http://schemas.microsoft.com/office/drawing/2014/main" id="{8A220F53-378D-128D-0D09-8F45C4401DB1}"/>
                  </a:ext>
                </a:extLst>
              </p:cNvPr>
              <p:cNvGrpSpPr/>
              <p:nvPr/>
            </p:nvGrpSpPr>
            <p:grpSpPr>
              <a:xfrm>
                <a:off x="8690517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190" name="Hexagon 189">
                  <a:extLst>
                    <a:ext uri="{FF2B5EF4-FFF2-40B4-BE49-F238E27FC236}">
                      <a16:creationId xmlns:a16="http://schemas.microsoft.com/office/drawing/2014/main" id="{9567F2BF-67F9-FF67-3ED0-ABEA4C1E5942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91" name="Oval 190">
                  <a:extLst>
                    <a:ext uri="{FF2B5EF4-FFF2-40B4-BE49-F238E27FC236}">
                      <a16:creationId xmlns:a16="http://schemas.microsoft.com/office/drawing/2014/main" id="{2CCEA771-BA79-A81A-306A-A6B35CB6ED6A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87" name="Group 186">
                <a:extLst>
                  <a:ext uri="{FF2B5EF4-FFF2-40B4-BE49-F238E27FC236}">
                    <a16:creationId xmlns:a16="http://schemas.microsoft.com/office/drawing/2014/main" id="{5FC1906A-20DF-420F-B98C-B54BFACD4464}"/>
                  </a:ext>
                </a:extLst>
              </p:cNvPr>
              <p:cNvGrpSpPr/>
              <p:nvPr/>
            </p:nvGrpSpPr>
            <p:grpSpPr>
              <a:xfrm>
                <a:off x="9246591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188" name="Hexagon 187">
                  <a:extLst>
                    <a:ext uri="{FF2B5EF4-FFF2-40B4-BE49-F238E27FC236}">
                      <a16:creationId xmlns:a16="http://schemas.microsoft.com/office/drawing/2014/main" id="{64D73688-F83F-CB27-F735-48D283EEC3E4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9" name="Oval 188">
                  <a:extLst>
                    <a:ext uri="{FF2B5EF4-FFF2-40B4-BE49-F238E27FC236}">
                      <a16:creationId xmlns:a16="http://schemas.microsoft.com/office/drawing/2014/main" id="{CDB13B45-4C25-60D2-E42E-9789D3EA853A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192" name="Star: 16 Points 191">
              <a:extLst>
                <a:ext uri="{FF2B5EF4-FFF2-40B4-BE49-F238E27FC236}">
                  <a16:creationId xmlns:a16="http://schemas.microsoft.com/office/drawing/2014/main" id="{FC801FB0-8513-2D1A-956A-A43EAA66FDD8}"/>
                </a:ext>
              </a:extLst>
            </p:cNvPr>
            <p:cNvSpPr/>
            <p:nvPr/>
          </p:nvSpPr>
          <p:spPr>
            <a:xfrm>
              <a:off x="4258423" y="2976274"/>
              <a:ext cx="396983" cy="259334"/>
            </a:xfrm>
            <a:prstGeom prst="star16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Star: 16 Points 192">
              <a:extLst>
                <a:ext uri="{FF2B5EF4-FFF2-40B4-BE49-F238E27FC236}">
                  <a16:creationId xmlns:a16="http://schemas.microsoft.com/office/drawing/2014/main" id="{19E2D9C8-1875-9B13-793D-6D9B7B8D5EDE}"/>
                </a:ext>
              </a:extLst>
            </p:cNvPr>
            <p:cNvSpPr/>
            <p:nvPr/>
          </p:nvSpPr>
          <p:spPr>
            <a:xfrm>
              <a:off x="5189910" y="4671533"/>
              <a:ext cx="396983" cy="259334"/>
            </a:xfrm>
            <a:prstGeom prst="star16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Star: 16 Points 193">
              <a:extLst>
                <a:ext uri="{FF2B5EF4-FFF2-40B4-BE49-F238E27FC236}">
                  <a16:creationId xmlns:a16="http://schemas.microsoft.com/office/drawing/2014/main" id="{B2FD6D80-EEDB-4D52-B651-83679CD33CA3}"/>
                </a:ext>
              </a:extLst>
            </p:cNvPr>
            <p:cNvSpPr/>
            <p:nvPr/>
          </p:nvSpPr>
          <p:spPr>
            <a:xfrm>
              <a:off x="4301572" y="3475574"/>
              <a:ext cx="396983" cy="259334"/>
            </a:xfrm>
            <a:prstGeom prst="star16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Star: 16 Points 194">
              <a:extLst>
                <a:ext uri="{FF2B5EF4-FFF2-40B4-BE49-F238E27FC236}">
                  <a16:creationId xmlns:a16="http://schemas.microsoft.com/office/drawing/2014/main" id="{1EEF6A99-95B5-C9A1-1986-CB09497FEAD3}"/>
                </a:ext>
              </a:extLst>
            </p:cNvPr>
            <p:cNvSpPr/>
            <p:nvPr/>
          </p:nvSpPr>
          <p:spPr>
            <a:xfrm>
              <a:off x="4012925" y="4062247"/>
              <a:ext cx="396983" cy="259334"/>
            </a:xfrm>
            <a:prstGeom prst="star16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96" name="Group 195">
              <a:extLst>
                <a:ext uri="{FF2B5EF4-FFF2-40B4-BE49-F238E27FC236}">
                  <a16:creationId xmlns:a16="http://schemas.microsoft.com/office/drawing/2014/main" id="{4C1EBDAB-0A88-FB48-B96E-0CB06A3ACF08}"/>
                </a:ext>
              </a:extLst>
            </p:cNvPr>
            <p:cNvGrpSpPr/>
            <p:nvPr/>
          </p:nvGrpSpPr>
          <p:grpSpPr>
            <a:xfrm>
              <a:off x="4597805" y="3094014"/>
              <a:ext cx="186617" cy="120551"/>
              <a:chOff x="8690517" y="1906859"/>
              <a:chExt cx="1112148" cy="553100"/>
            </a:xfrm>
          </p:grpSpPr>
          <p:grpSp>
            <p:nvGrpSpPr>
              <p:cNvPr id="197" name="Group 196">
                <a:extLst>
                  <a:ext uri="{FF2B5EF4-FFF2-40B4-BE49-F238E27FC236}">
                    <a16:creationId xmlns:a16="http://schemas.microsoft.com/office/drawing/2014/main" id="{C1CA3A74-7AE7-DE54-5430-29B4FAAAD7A7}"/>
                  </a:ext>
                </a:extLst>
              </p:cNvPr>
              <p:cNvGrpSpPr/>
              <p:nvPr/>
            </p:nvGrpSpPr>
            <p:grpSpPr>
              <a:xfrm>
                <a:off x="8690517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201" name="Hexagon 200">
                  <a:extLst>
                    <a:ext uri="{FF2B5EF4-FFF2-40B4-BE49-F238E27FC236}">
                      <a16:creationId xmlns:a16="http://schemas.microsoft.com/office/drawing/2014/main" id="{560E6218-EB69-BEB1-CD5E-2A550EE7A253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2" name="Oval 201">
                  <a:extLst>
                    <a:ext uri="{FF2B5EF4-FFF2-40B4-BE49-F238E27FC236}">
                      <a16:creationId xmlns:a16="http://schemas.microsoft.com/office/drawing/2014/main" id="{68EE1D14-BD57-5242-9FBF-A15E97BD1272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98" name="Group 197">
                <a:extLst>
                  <a:ext uri="{FF2B5EF4-FFF2-40B4-BE49-F238E27FC236}">
                    <a16:creationId xmlns:a16="http://schemas.microsoft.com/office/drawing/2014/main" id="{442BA4DC-F881-9366-20BD-D83C02AAADB4}"/>
                  </a:ext>
                </a:extLst>
              </p:cNvPr>
              <p:cNvGrpSpPr/>
              <p:nvPr/>
            </p:nvGrpSpPr>
            <p:grpSpPr>
              <a:xfrm>
                <a:off x="9246591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199" name="Hexagon 198">
                  <a:extLst>
                    <a:ext uri="{FF2B5EF4-FFF2-40B4-BE49-F238E27FC236}">
                      <a16:creationId xmlns:a16="http://schemas.microsoft.com/office/drawing/2014/main" id="{C9E8D67E-A15C-B83B-C483-87209CE77E77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0" name="Oval 199">
                  <a:extLst>
                    <a:ext uri="{FF2B5EF4-FFF2-40B4-BE49-F238E27FC236}">
                      <a16:creationId xmlns:a16="http://schemas.microsoft.com/office/drawing/2014/main" id="{06891024-0156-F819-3D13-AD7A8901FC3D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203" name="Group 202">
              <a:extLst>
                <a:ext uri="{FF2B5EF4-FFF2-40B4-BE49-F238E27FC236}">
                  <a16:creationId xmlns:a16="http://schemas.microsoft.com/office/drawing/2014/main" id="{01E2FE5B-5913-0EC9-A795-255F4AD5BF7D}"/>
                </a:ext>
              </a:extLst>
            </p:cNvPr>
            <p:cNvGrpSpPr/>
            <p:nvPr/>
          </p:nvGrpSpPr>
          <p:grpSpPr>
            <a:xfrm>
              <a:off x="4625851" y="3644042"/>
              <a:ext cx="186617" cy="120551"/>
              <a:chOff x="8690517" y="1906859"/>
              <a:chExt cx="1112148" cy="553100"/>
            </a:xfrm>
          </p:grpSpPr>
          <p:grpSp>
            <p:nvGrpSpPr>
              <p:cNvPr id="204" name="Group 203">
                <a:extLst>
                  <a:ext uri="{FF2B5EF4-FFF2-40B4-BE49-F238E27FC236}">
                    <a16:creationId xmlns:a16="http://schemas.microsoft.com/office/drawing/2014/main" id="{DBD41557-FF88-8C87-12E0-E91F7167CFF9}"/>
                  </a:ext>
                </a:extLst>
              </p:cNvPr>
              <p:cNvGrpSpPr/>
              <p:nvPr/>
            </p:nvGrpSpPr>
            <p:grpSpPr>
              <a:xfrm>
                <a:off x="8690517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208" name="Hexagon 207">
                  <a:extLst>
                    <a:ext uri="{FF2B5EF4-FFF2-40B4-BE49-F238E27FC236}">
                      <a16:creationId xmlns:a16="http://schemas.microsoft.com/office/drawing/2014/main" id="{B3CC3161-DC44-8EBB-F1DD-50D83C906D37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9" name="Oval 208">
                  <a:extLst>
                    <a:ext uri="{FF2B5EF4-FFF2-40B4-BE49-F238E27FC236}">
                      <a16:creationId xmlns:a16="http://schemas.microsoft.com/office/drawing/2014/main" id="{4AE436CC-9347-9313-63A4-55736AE9C648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05" name="Group 204">
                <a:extLst>
                  <a:ext uri="{FF2B5EF4-FFF2-40B4-BE49-F238E27FC236}">
                    <a16:creationId xmlns:a16="http://schemas.microsoft.com/office/drawing/2014/main" id="{5F1E18F8-C451-7F15-6985-C1AD1460A5D8}"/>
                  </a:ext>
                </a:extLst>
              </p:cNvPr>
              <p:cNvGrpSpPr/>
              <p:nvPr/>
            </p:nvGrpSpPr>
            <p:grpSpPr>
              <a:xfrm>
                <a:off x="9246591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206" name="Hexagon 205">
                  <a:extLst>
                    <a:ext uri="{FF2B5EF4-FFF2-40B4-BE49-F238E27FC236}">
                      <a16:creationId xmlns:a16="http://schemas.microsoft.com/office/drawing/2014/main" id="{E27E0AF9-E971-7373-C3D8-471E7CC73194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7" name="Oval 206">
                  <a:extLst>
                    <a:ext uri="{FF2B5EF4-FFF2-40B4-BE49-F238E27FC236}">
                      <a16:creationId xmlns:a16="http://schemas.microsoft.com/office/drawing/2014/main" id="{228FD13C-7DCF-75F3-DE2D-BDB693CC576E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210" name="Star: 16 Points 209">
              <a:extLst>
                <a:ext uri="{FF2B5EF4-FFF2-40B4-BE49-F238E27FC236}">
                  <a16:creationId xmlns:a16="http://schemas.microsoft.com/office/drawing/2014/main" id="{11B73C5E-040F-65D5-845E-57AAEA9D01A0}"/>
                </a:ext>
              </a:extLst>
            </p:cNvPr>
            <p:cNvSpPr/>
            <p:nvPr/>
          </p:nvSpPr>
          <p:spPr>
            <a:xfrm>
              <a:off x="3555725" y="4819231"/>
              <a:ext cx="396983" cy="259334"/>
            </a:xfrm>
            <a:prstGeom prst="star16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11" name="Group 210">
              <a:extLst>
                <a:ext uri="{FF2B5EF4-FFF2-40B4-BE49-F238E27FC236}">
                  <a16:creationId xmlns:a16="http://schemas.microsoft.com/office/drawing/2014/main" id="{FFEBAB86-5D0B-DE6F-E932-4DD3B43F8ABA}"/>
                </a:ext>
              </a:extLst>
            </p:cNvPr>
            <p:cNvGrpSpPr/>
            <p:nvPr/>
          </p:nvGrpSpPr>
          <p:grpSpPr>
            <a:xfrm>
              <a:off x="3476694" y="3829213"/>
              <a:ext cx="186617" cy="120551"/>
              <a:chOff x="8690517" y="1906859"/>
              <a:chExt cx="1112148" cy="553100"/>
            </a:xfrm>
          </p:grpSpPr>
          <p:grpSp>
            <p:nvGrpSpPr>
              <p:cNvPr id="212" name="Group 211">
                <a:extLst>
                  <a:ext uri="{FF2B5EF4-FFF2-40B4-BE49-F238E27FC236}">
                    <a16:creationId xmlns:a16="http://schemas.microsoft.com/office/drawing/2014/main" id="{4A6EBCA8-2277-2C0A-D13E-38CA9266AA85}"/>
                  </a:ext>
                </a:extLst>
              </p:cNvPr>
              <p:cNvGrpSpPr/>
              <p:nvPr/>
            </p:nvGrpSpPr>
            <p:grpSpPr>
              <a:xfrm>
                <a:off x="8690517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216" name="Hexagon 215">
                  <a:extLst>
                    <a:ext uri="{FF2B5EF4-FFF2-40B4-BE49-F238E27FC236}">
                      <a16:creationId xmlns:a16="http://schemas.microsoft.com/office/drawing/2014/main" id="{08918CF0-69C4-6BD9-C2DA-DB72B64D327E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17" name="Oval 216">
                  <a:extLst>
                    <a:ext uri="{FF2B5EF4-FFF2-40B4-BE49-F238E27FC236}">
                      <a16:creationId xmlns:a16="http://schemas.microsoft.com/office/drawing/2014/main" id="{5020DEB0-6382-F79A-0687-1CA577039914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13" name="Group 212">
                <a:extLst>
                  <a:ext uri="{FF2B5EF4-FFF2-40B4-BE49-F238E27FC236}">
                    <a16:creationId xmlns:a16="http://schemas.microsoft.com/office/drawing/2014/main" id="{84AA8791-3BDD-E94C-1AAF-91F69541F6CB}"/>
                  </a:ext>
                </a:extLst>
              </p:cNvPr>
              <p:cNvGrpSpPr/>
              <p:nvPr/>
            </p:nvGrpSpPr>
            <p:grpSpPr>
              <a:xfrm>
                <a:off x="9246591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214" name="Hexagon 213">
                  <a:extLst>
                    <a:ext uri="{FF2B5EF4-FFF2-40B4-BE49-F238E27FC236}">
                      <a16:creationId xmlns:a16="http://schemas.microsoft.com/office/drawing/2014/main" id="{6875999F-1194-9108-A414-F593A342ACB8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15" name="Oval 214">
                  <a:extLst>
                    <a:ext uri="{FF2B5EF4-FFF2-40B4-BE49-F238E27FC236}">
                      <a16:creationId xmlns:a16="http://schemas.microsoft.com/office/drawing/2014/main" id="{E9538548-07C4-6105-4AAE-05B0B206C804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218" name="Group 217">
              <a:extLst>
                <a:ext uri="{FF2B5EF4-FFF2-40B4-BE49-F238E27FC236}">
                  <a16:creationId xmlns:a16="http://schemas.microsoft.com/office/drawing/2014/main" id="{74520A04-DDE9-780C-2839-85B75991E7BA}"/>
                </a:ext>
              </a:extLst>
            </p:cNvPr>
            <p:cNvGrpSpPr/>
            <p:nvPr/>
          </p:nvGrpSpPr>
          <p:grpSpPr>
            <a:xfrm>
              <a:off x="5052413" y="3440407"/>
              <a:ext cx="186617" cy="120551"/>
              <a:chOff x="8690517" y="1906859"/>
              <a:chExt cx="1112148" cy="553100"/>
            </a:xfrm>
          </p:grpSpPr>
          <p:grpSp>
            <p:nvGrpSpPr>
              <p:cNvPr id="219" name="Group 218">
                <a:extLst>
                  <a:ext uri="{FF2B5EF4-FFF2-40B4-BE49-F238E27FC236}">
                    <a16:creationId xmlns:a16="http://schemas.microsoft.com/office/drawing/2014/main" id="{ACFF41F9-54EA-A469-907C-CC82A9CF588C}"/>
                  </a:ext>
                </a:extLst>
              </p:cNvPr>
              <p:cNvGrpSpPr/>
              <p:nvPr/>
            </p:nvGrpSpPr>
            <p:grpSpPr>
              <a:xfrm>
                <a:off x="8690517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223" name="Hexagon 222">
                  <a:extLst>
                    <a:ext uri="{FF2B5EF4-FFF2-40B4-BE49-F238E27FC236}">
                      <a16:creationId xmlns:a16="http://schemas.microsoft.com/office/drawing/2014/main" id="{17F85F66-792D-DD24-4FE5-E0637D52084E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24" name="Oval 223">
                  <a:extLst>
                    <a:ext uri="{FF2B5EF4-FFF2-40B4-BE49-F238E27FC236}">
                      <a16:creationId xmlns:a16="http://schemas.microsoft.com/office/drawing/2014/main" id="{0D94CC0D-D82E-3009-B217-69C4A49256EC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20" name="Group 219">
                <a:extLst>
                  <a:ext uri="{FF2B5EF4-FFF2-40B4-BE49-F238E27FC236}">
                    <a16:creationId xmlns:a16="http://schemas.microsoft.com/office/drawing/2014/main" id="{F5581360-B1C7-1DEB-9216-0BD4AEB30472}"/>
                  </a:ext>
                </a:extLst>
              </p:cNvPr>
              <p:cNvGrpSpPr/>
              <p:nvPr/>
            </p:nvGrpSpPr>
            <p:grpSpPr>
              <a:xfrm>
                <a:off x="9246591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221" name="Hexagon 220">
                  <a:extLst>
                    <a:ext uri="{FF2B5EF4-FFF2-40B4-BE49-F238E27FC236}">
                      <a16:creationId xmlns:a16="http://schemas.microsoft.com/office/drawing/2014/main" id="{055E55C9-E448-D3B4-7757-B43590298359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22" name="Oval 221">
                  <a:extLst>
                    <a:ext uri="{FF2B5EF4-FFF2-40B4-BE49-F238E27FC236}">
                      <a16:creationId xmlns:a16="http://schemas.microsoft.com/office/drawing/2014/main" id="{9D6B4845-65B2-A004-0BD3-6BF72167537B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225" name="Star: 16 Points 224">
              <a:extLst>
                <a:ext uri="{FF2B5EF4-FFF2-40B4-BE49-F238E27FC236}">
                  <a16:creationId xmlns:a16="http://schemas.microsoft.com/office/drawing/2014/main" id="{5FC2D827-5ADD-3CB5-3EDE-8523C9D5F9E5}"/>
                </a:ext>
              </a:extLst>
            </p:cNvPr>
            <p:cNvSpPr/>
            <p:nvPr/>
          </p:nvSpPr>
          <p:spPr>
            <a:xfrm>
              <a:off x="5358531" y="3503628"/>
              <a:ext cx="396983" cy="259334"/>
            </a:xfrm>
            <a:prstGeom prst="star16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6" name="Star: 16 Points 225">
              <a:extLst>
                <a:ext uri="{FF2B5EF4-FFF2-40B4-BE49-F238E27FC236}">
                  <a16:creationId xmlns:a16="http://schemas.microsoft.com/office/drawing/2014/main" id="{41CD8868-A5BB-8743-B3B7-A02BDF7D8307}"/>
                </a:ext>
              </a:extLst>
            </p:cNvPr>
            <p:cNvSpPr/>
            <p:nvPr/>
          </p:nvSpPr>
          <p:spPr>
            <a:xfrm>
              <a:off x="6159164" y="2936997"/>
              <a:ext cx="396983" cy="259334"/>
            </a:xfrm>
            <a:prstGeom prst="star16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27" name="Group 226">
              <a:extLst>
                <a:ext uri="{FF2B5EF4-FFF2-40B4-BE49-F238E27FC236}">
                  <a16:creationId xmlns:a16="http://schemas.microsoft.com/office/drawing/2014/main" id="{61A24C4F-2CDB-0827-9810-F979A005E586}"/>
                </a:ext>
              </a:extLst>
            </p:cNvPr>
            <p:cNvGrpSpPr/>
            <p:nvPr/>
          </p:nvGrpSpPr>
          <p:grpSpPr>
            <a:xfrm>
              <a:off x="6715812" y="4748026"/>
              <a:ext cx="186617" cy="120551"/>
              <a:chOff x="8690517" y="1906859"/>
              <a:chExt cx="1112148" cy="553100"/>
            </a:xfrm>
          </p:grpSpPr>
          <p:grpSp>
            <p:nvGrpSpPr>
              <p:cNvPr id="228" name="Group 227">
                <a:extLst>
                  <a:ext uri="{FF2B5EF4-FFF2-40B4-BE49-F238E27FC236}">
                    <a16:creationId xmlns:a16="http://schemas.microsoft.com/office/drawing/2014/main" id="{FA787837-86F8-3898-7FC3-8794F5C12323}"/>
                  </a:ext>
                </a:extLst>
              </p:cNvPr>
              <p:cNvGrpSpPr/>
              <p:nvPr/>
            </p:nvGrpSpPr>
            <p:grpSpPr>
              <a:xfrm>
                <a:off x="8690517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232" name="Hexagon 231">
                  <a:extLst>
                    <a:ext uri="{FF2B5EF4-FFF2-40B4-BE49-F238E27FC236}">
                      <a16:creationId xmlns:a16="http://schemas.microsoft.com/office/drawing/2014/main" id="{349CCE5F-4635-BDF3-45A2-2CDCBCC3168B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33" name="Oval 232">
                  <a:extLst>
                    <a:ext uri="{FF2B5EF4-FFF2-40B4-BE49-F238E27FC236}">
                      <a16:creationId xmlns:a16="http://schemas.microsoft.com/office/drawing/2014/main" id="{D4CCB145-0D52-555F-052A-522BEDDD4D2E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29" name="Group 228">
                <a:extLst>
                  <a:ext uri="{FF2B5EF4-FFF2-40B4-BE49-F238E27FC236}">
                    <a16:creationId xmlns:a16="http://schemas.microsoft.com/office/drawing/2014/main" id="{A833B962-D7FF-902B-43C5-51FCDECE1133}"/>
                  </a:ext>
                </a:extLst>
              </p:cNvPr>
              <p:cNvGrpSpPr/>
              <p:nvPr/>
            </p:nvGrpSpPr>
            <p:grpSpPr>
              <a:xfrm>
                <a:off x="9246591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230" name="Hexagon 229">
                  <a:extLst>
                    <a:ext uri="{FF2B5EF4-FFF2-40B4-BE49-F238E27FC236}">
                      <a16:creationId xmlns:a16="http://schemas.microsoft.com/office/drawing/2014/main" id="{48F8F765-4CDE-424A-3126-89F52B8F1C2C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31" name="Oval 230">
                  <a:extLst>
                    <a:ext uri="{FF2B5EF4-FFF2-40B4-BE49-F238E27FC236}">
                      <a16:creationId xmlns:a16="http://schemas.microsoft.com/office/drawing/2014/main" id="{8C54B66E-1A80-7F07-BF88-794A14CCD3DD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234" name="Group 233">
              <a:extLst>
                <a:ext uri="{FF2B5EF4-FFF2-40B4-BE49-F238E27FC236}">
                  <a16:creationId xmlns:a16="http://schemas.microsoft.com/office/drawing/2014/main" id="{F5306267-1B6F-7ED4-E813-6063A243131D}"/>
                </a:ext>
              </a:extLst>
            </p:cNvPr>
            <p:cNvGrpSpPr/>
            <p:nvPr/>
          </p:nvGrpSpPr>
          <p:grpSpPr>
            <a:xfrm>
              <a:off x="6439665" y="3040632"/>
              <a:ext cx="186617" cy="120551"/>
              <a:chOff x="8690517" y="1906859"/>
              <a:chExt cx="1112148" cy="553100"/>
            </a:xfrm>
          </p:grpSpPr>
          <p:grpSp>
            <p:nvGrpSpPr>
              <p:cNvPr id="235" name="Group 234">
                <a:extLst>
                  <a:ext uri="{FF2B5EF4-FFF2-40B4-BE49-F238E27FC236}">
                    <a16:creationId xmlns:a16="http://schemas.microsoft.com/office/drawing/2014/main" id="{B6680C26-E056-8EF1-6EFE-937FBFDC0E7B}"/>
                  </a:ext>
                </a:extLst>
              </p:cNvPr>
              <p:cNvGrpSpPr/>
              <p:nvPr/>
            </p:nvGrpSpPr>
            <p:grpSpPr>
              <a:xfrm>
                <a:off x="8690517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239" name="Hexagon 238">
                  <a:extLst>
                    <a:ext uri="{FF2B5EF4-FFF2-40B4-BE49-F238E27FC236}">
                      <a16:creationId xmlns:a16="http://schemas.microsoft.com/office/drawing/2014/main" id="{A6C335FB-A9A1-A870-CB49-D9694C714607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40" name="Oval 239">
                  <a:extLst>
                    <a:ext uri="{FF2B5EF4-FFF2-40B4-BE49-F238E27FC236}">
                      <a16:creationId xmlns:a16="http://schemas.microsoft.com/office/drawing/2014/main" id="{E67B7545-B8D1-80FB-6672-62E1A8C86C2D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36" name="Group 235">
                <a:extLst>
                  <a:ext uri="{FF2B5EF4-FFF2-40B4-BE49-F238E27FC236}">
                    <a16:creationId xmlns:a16="http://schemas.microsoft.com/office/drawing/2014/main" id="{516A4A70-4225-5FA5-EE84-6CA9B89130FF}"/>
                  </a:ext>
                </a:extLst>
              </p:cNvPr>
              <p:cNvGrpSpPr/>
              <p:nvPr/>
            </p:nvGrpSpPr>
            <p:grpSpPr>
              <a:xfrm>
                <a:off x="9246591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237" name="Hexagon 236">
                  <a:extLst>
                    <a:ext uri="{FF2B5EF4-FFF2-40B4-BE49-F238E27FC236}">
                      <a16:creationId xmlns:a16="http://schemas.microsoft.com/office/drawing/2014/main" id="{A09CECC1-4976-F743-025B-4D4558750ED5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38" name="Oval 237">
                  <a:extLst>
                    <a:ext uri="{FF2B5EF4-FFF2-40B4-BE49-F238E27FC236}">
                      <a16:creationId xmlns:a16="http://schemas.microsoft.com/office/drawing/2014/main" id="{598B84F4-2DFC-76E1-8B15-FEB7D45AB0FE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241" name="Group 240">
              <a:extLst>
                <a:ext uri="{FF2B5EF4-FFF2-40B4-BE49-F238E27FC236}">
                  <a16:creationId xmlns:a16="http://schemas.microsoft.com/office/drawing/2014/main" id="{08327AFE-8996-9F57-208D-14744708FEA6}"/>
                </a:ext>
              </a:extLst>
            </p:cNvPr>
            <p:cNvGrpSpPr/>
            <p:nvPr/>
          </p:nvGrpSpPr>
          <p:grpSpPr>
            <a:xfrm>
              <a:off x="7240801" y="4724027"/>
              <a:ext cx="186617" cy="120551"/>
              <a:chOff x="8690517" y="1906859"/>
              <a:chExt cx="1112148" cy="553100"/>
            </a:xfrm>
          </p:grpSpPr>
          <p:grpSp>
            <p:nvGrpSpPr>
              <p:cNvPr id="242" name="Group 241">
                <a:extLst>
                  <a:ext uri="{FF2B5EF4-FFF2-40B4-BE49-F238E27FC236}">
                    <a16:creationId xmlns:a16="http://schemas.microsoft.com/office/drawing/2014/main" id="{35E6837E-FB9F-6BB7-9823-0E5D379000BA}"/>
                  </a:ext>
                </a:extLst>
              </p:cNvPr>
              <p:cNvGrpSpPr/>
              <p:nvPr/>
            </p:nvGrpSpPr>
            <p:grpSpPr>
              <a:xfrm>
                <a:off x="8690517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246" name="Hexagon 245">
                  <a:extLst>
                    <a:ext uri="{FF2B5EF4-FFF2-40B4-BE49-F238E27FC236}">
                      <a16:creationId xmlns:a16="http://schemas.microsoft.com/office/drawing/2014/main" id="{EDF5DB81-6982-BFB2-8873-4B87130C3B84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47" name="Oval 246">
                  <a:extLst>
                    <a:ext uri="{FF2B5EF4-FFF2-40B4-BE49-F238E27FC236}">
                      <a16:creationId xmlns:a16="http://schemas.microsoft.com/office/drawing/2014/main" id="{6C9C0D3C-6E21-3E7F-0620-619619338ECB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43" name="Group 242">
                <a:extLst>
                  <a:ext uri="{FF2B5EF4-FFF2-40B4-BE49-F238E27FC236}">
                    <a16:creationId xmlns:a16="http://schemas.microsoft.com/office/drawing/2014/main" id="{AEC8CC6B-268C-C72B-C180-96021EFCAFEB}"/>
                  </a:ext>
                </a:extLst>
              </p:cNvPr>
              <p:cNvGrpSpPr/>
              <p:nvPr/>
            </p:nvGrpSpPr>
            <p:grpSpPr>
              <a:xfrm>
                <a:off x="9246591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244" name="Hexagon 243">
                  <a:extLst>
                    <a:ext uri="{FF2B5EF4-FFF2-40B4-BE49-F238E27FC236}">
                      <a16:creationId xmlns:a16="http://schemas.microsoft.com/office/drawing/2014/main" id="{08065B10-F349-2643-E0C8-918713E24493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45" name="Oval 244">
                  <a:extLst>
                    <a:ext uri="{FF2B5EF4-FFF2-40B4-BE49-F238E27FC236}">
                      <a16:creationId xmlns:a16="http://schemas.microsoft.com/office/drawing/2014/main" id="{4FD101CB-42FD-E2AE-8570-7A634FDA3A02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248" name="Group 247">
              <a:extLst>
                <a:ext uri="{FF2B5EF4-FFF2-40B4-BE49-F238E27FC236}">
                  <a16:creationId xmlns:a16="http://schemas.microsoft.com/office/drawing/2014/main" id="{8FC56423-B74D-DD7C-D064-866E18F9CC34}"/>
                </a:ext>
              </a:extLst>
            </p:cNvPr>
            <p:cNvGrpSpPr/>
            <p:nvPr/>
          </p:nvGrpSpPr>
          <p:grpSpPr>
            <a:xfrm>
              <a:off x="6627114" y="4289423"/>
              <a:ext cx="186617" cy="120551"/>
              <a:chOff x="8690517" y="1906859"/>
              <a:chExt cx="1112148" cy="553100"/>
            </a:xfrm>
          </p:grpSpPr>
          <p:grpSp>
            <p:nvGrpSpPr>
              <p:cNvPr id="249" name="Group 248">
                <a:extLst>
                  <a:ext uri="{FF2B5EF4-FFF2-40B4-BE49-F238E27FC236}">
                    <a16:creationId xmlns:a16="http://schemas.microsoft.com/office/drawing/2014/main" id="{A1A0BCA9-BF91-35C9-52CD-7A2AAFBABD72}"/>
                  </a:ext>
                </a:extLst>
              </p:cNvPr>
              <p:cNvGrpSpPr/>
              <p:nvPr/>
            </p:nvGrpSpPr>
            <p:grpSpPr>
              <a:xfrm>
                <a:off x="8690517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253" name="Hexagon 252">
                  <a:extLst>
                    <a:ext uri="{FF2B5EF4-FFF2-40B4-BE49-F238E27FC236}">
                      <a16:creationId xmlns:a16="http://schemas.microsoft.com/office/drawing/2014/main" id="{73C0474B-BF40-8D27-1FD4-296981B9E17D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54" name="Oval 253">
                  <a:extLst>
                    <a:ext uri="{FF2B5EF4-FFF2-40B4-BE49-F238E27FC236}">
                      <a16:creationId xmlns:a16="http://schemas.microsoft.com/office/drawing/2014/main" id="{B8239A40-EC15-6830-53B0-D3D46940479A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50" name="Group 249">
                <a:extLst>
                  <a:ext uri="{FF2B5EF4-FFF2-40B4-BE49-F238E27FC236}">
                    <a16:creationId xmlns:a16="http://schemas.microsoft.com/office/drawing/2014/main" id="{D30C3A37-A0F1-482E-DD1E-449E0C51364D}"/>
                  </a:ext>
                </a:extLst>
              </p:cNvPr>
              <p:cNvGrpSpPr/>
              <p:nvPr/>
            </p:nvGrpSpPr>
            <p:grpSpPr>
              <a:xfrm>
                <a:off x="9246591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251" name="Hexagon 250">
                  <a:extLst>
                    <a:ext uri="{FF2B5EF4-FFF2-40B4-BE49-F238E27FC236}">
                      <a16:creationId xmlns:a16="http://schemas.microsoft.com/office/drawing/2014/main" id="{E518795B-FD0A-0C91-563C-9D9B1906973C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52" name="Oval 251">
                  <a:extLst>
                    <a:ext uri="{FF2B5EF4-FFF2-40B4-BE49-F238E27FC236}">
                      <a16:creationId xmlns:a16="http://schemas.microsoft.com/office/drawing/2014/main" id="{EE605427-4E1E-CCA2-C0BB-C41BA146660C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255" name="Group 254">
              <a:extLst>
                <a:ext uri="{FF2B5EF4-FFF2-40B4-BE49-F238E27FC236}">
                  <a16:creationId xmlns:a16="http://schemas.microsoft.com/office/drawing/2014/main" id="{EAE58A22-F154-653E-3047-899F550AAA58}"/>
                </a:ext>
              </a:extLst>
            </p:cNvPr>
            <p:cNvGrpSpPr/>
            <p:nvPr/>
          </p:nvGrpSpPr>
          <p:grpSpPr>
            <a:xfrm>
              <a:off x="7455265" y="4069608"/>
              <a:ext cx="186617" cy="120551"/>
              <a:chOff x="8690517" y="1906859"/>
              <a:chExt cx="1112148" cy="553100"/>
            </a:xfrm>
          </p:grpSpPr>
          <p:grpSp>
            <p:nvGrpSpPr>
              <p:cNvPr id="256" name="Group 255">
                <a:extLst>
                  <a:ext uri="{FF2B5EF4-FFF2-40B4-BE49-F238E27FC236}">
                    <a16:creationId xmlns:a16="http://schemas.microsoft.com/office/drawing/2014/main" id="{52E17414-D0CD-F027-AB64-8A3DC081EDCD}"/>
                  </a:ext>
                </a:extLst>
              </p:cNvPr>
              <p:cNvGrpSpPr/>
              <p:nvPr/>
            </p:nvGrpSpPr>
            <p:grpSpPr>
              <a:xfrm>
                <a:off x="8690517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260" name="Hexagon 259">
                  <a:extLst>
                    <a:ext uri="{FF2B5EF4-FFF2-40B4-BE49-F238E27FC236}">
                      <a16:creationId xmlns:a16="http://schemas.microsoft.com/office/drawing/2014/main" id="{F2093DC6-8014-BDDA-4AFD-3CDDDAF7F57C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61" name="Oval 260">
                  <a:extLst>
                    <a:ext uri="{FF2B5EF4-FFF2-40B4-BE49-F238E27FC236}">
                      <a16:creationId xmlns:a16="http://schemas.microsoft.com/office/drawing/2014/main" id="{0550BB04-48B9-C680-7F3C-F4B84165516A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57" name="Group 256">
                <a:extLst>
                  <a:ext uri="{FF2B5EF4-FFF2-40B4-BE49-F238E27FC236}">
                    <a16:creationId xmlns:a16="http://schemas.microsoft.com/office/drawing/2014/main" id="{25ACB107-182B-A4B4-D2A1-3135EFF8CF1A}"/>
                  </a:ext>
                </a:extLst>
              </p:cNvPr>
              <p:cNvGrpSpPr/>
              <p:nvPr/>
            </p:nvGrpSpPr>
            <p:grpSpPr>
              <a:xfrm>
                <a:off x="9246591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258" name="Hexagon 257">
                  <a:extLst>
                    <a:ext uri="{FF2B5EF4-FFF2-40B4-BE49-F238E27FC236}">
                      <a16:creationId xmlns:a16="http://schemas.microsoft.com/office/drawing/2014/main" id="{B307CB95-308B-72C0-38A0-499C3ED4A88C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59" name="Oval 258">
                  <a:extLst>
                    <a:ext uri="{FF2B5EF4-FFF2-40B4-BE49-F238E27FC236}">
                      <a16:creationId xmlns:a16="http://schemas.microsoft.com/office/drawing/2014/main" id="{281BD375-CBFD-7C41-81A8-3B160E8D8143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262" name="Star: 16 Points 261">
              <a:extLst>
                <a:ext uri="{FF2B5EF4-FFF2-40B4-BE49-F238E27FC236}">
                  <a16:creationId xmlns:a16="http://schemas.microsoft.com/office/drawing/2014/main" id="{0333B9FF-7AA8-67C9-5D86-67681427D347}"/>
                </a:ext>
              </a:extLst>
            </p:cNvPr>
            <p:cNvSpPr/>
            <p:nvPr/>
          </p:nvSpPr>
          <p:spPr>
            <a:xfrm>
              <a:off x="7060353" y="2872164"/>
              <a:ext cx="396983" cy="259334"/>
            </a:xfrm>
            <a:prstGeom prst="star16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3" name="Star: 16 Points 262">
              <a:extLst>
                <a:ext uri="{FF2B5EF4-FFF2-40B4-BE49-F238E27FC236}">
                  <a16:creationId xmlns:a16="http://schemas.microsoft.com/office/drawing/2014/main" id="{D370DFDB-AAC4-4260-98A7-003BE631DB0D}"/>
                </a:ext>
              </a:extLst>
            </p:cNvPr>
            <p:cNvSpPr/>
            <p:nvPr/>
          </p:nvSpPr>
          <p:spPr>
            <a:xfrm>
              <a:off x="7991840" y="4567423"/>
              <a:ext cx="396983" cy="259334"/>
            </a:xfrm>
            <a:prstGeom prst="star16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4" name="Star: 16 Points 263">
              <a:extLst>
                <a:ext uri="{FF2B5EF4-FFF2-40B4-BE49-F238E27FC236}">
                  <a16:creationId xmlns:a16="http://schemas.microsoft.com/office/drawing/2014/main" id="{0FC5FBB1-508A-6FED-8B50-97B61071C855}"/>
                </a:ext>
              </a:extLst>
            </p:cNvPr>
            <p:cNvSpPr/>
            <p:nvPr/>
          </p:nvSpPr>
          <p:spPr>
            <a:xfrm>
              <a:off x="7103502" y="3371464"/>
              <a:ext cx="396983" cy="259334"/>
            </a:xfrm>
            <a:prstGeom prst="star16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5" name="Star: 16 Points 264">
              <a:extLst>
                <a:ext uri="{FF2B5EF4-FFF2-40B4-BE49-F238E27FC236}">
                  <a16:creationId xmlns:a16="http://schemas.microsoft.com/office/drawing/2014/main" id="{879E90CD-A6E8-B578-B8DD-23218CA76B94}"/>
                </a:ext>
              </a:extLst>
            </p:cNvPr>
            <p:cNvSpPr/>
            <p:nvPr/>
          </p:nvSpPr>
          <p:spPr>
            <a:xfrm>
              <a:off x="6814855" y="3958137"/>
              <a:ext cx="396983" cy="259334"/>
            </a:xfrm>
            <a:prstGeom prst="star16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66" name="Group 265">
              <a:extLst>
                <a:ext uri="{FF2B5EF4-FFF2-40B4-BE49-F238E27FC236}">
                  <a16:creationId xmlns:a16="http://schemas.microsoft.com/office/drawing/2014/main" id="{4763B78D-9A83-6925-7FEB-FCF5BE90E268}"/>
                </a:ext>
              </a:extLst>
            </p:cNvPr>
            <p:cNvGrpSpPr/>
            <p:nvPr/>
          </p:nvGrpSpPr>
          <p:grpSpPr>
            <a:xfrm>
              <a:off x="7399735" y="2989904"/>
              <a:ext cx="186617" cy="120551"/>
              <a:chOff x="8690517" y="1906859"/>
              <a:chExt cx="1112148" cy="553100"/>
            </a:xfrm>
          </p:grpSpPr>
          <p:grpSp>
            <p:nvGrpSpPr>
              <p:cNvPr id="267" name="Group 266">
                <a:extLst>
                  <a:ext uri="{FF2B5EF4-FFF2-40B4-BE49-F238E27FC236}">
                    <a16:creationId xmlns:a16="http://schemas.microsoft.com/office/drawing/2014/main" id="{A8985ACA-A94A-F579-6A69-BBD486026104}"/>
                  </a:ext>
                </a:extLst>
              </p:cNvPr>
              <p:cNvGrpSpPr/>
              <p:nvPr/>
            </p:nvGrpSpPr>
            <p:grpSpPr>
              <a:xfrm>
                <a:off x="8690517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271" name="Hexagon 270">
                  <a:extLst>
                    <a:ext uri="{FF2B5EF4-FFF2-40B4-BE49-F238E27FC236}">
                      <a16:creationId xmlns:a16="http://schemas.microsoft.com/office/drawing/2014/main" id="{17402E57-D10D-CCB7-EAED-3AD7F2553C64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72" name="Oval 271">
                  <a:extLst>
                    <a:ext uri="{FF2B5EF4-FFF2-40B4-BE49-F238E27FC236}">
                      <a16:creationId xmlns:a16="http://schemas.microsoft.com/office/drawing/2014/main" id="{B0D9CC84-CABE-8376-35CC-A3CD1DE7A84C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68" name="Group 267">
                <a:extLst>
                  <a:ext uri="{FF2B5EF4-FFF2-40B4-BE49-F238E27FC236}">
                    <a16:creationId xmlns:a16="http://schemas.microsoft.com/office/drawing/2014/main" id="{2906CE5D-5F77-106E-079A-D6CE9B682565}"/>
                  </a:ext>
                </a:extLst>
              </p:cNvPr>
              <p:cNvGrpSpPr/>
              <p:nvPr/>
            </p:nvGrpSpPr>
            <p:grpSpPr>
              <a:xfrm>
                <a:off x="9246591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269" name="Hexagon 268">
                  <a:extLst>
                    <a:ext uri="{FF2B5EF4-FFF2-40B4-BE49-F238E27FC236}">
                      <a16:creationId xmlns:a16="http://schemas.microsoft.com/office/drawing/2014/main" id="{C295E678-FE9F-23BF-AC2E-D26EDC5893FE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70" name="Oval 269">
                  <a:extLst>
                    <a:ext uri="{FF2B5EF4-FFF2-40B4-BE49-F238E27FC236}">
                      <a16:creationId xmlns:a16="http://schemas.microsoft.com/office/drawing/2014/main" id="{6406228B-7615-77C7-C50E-C96CE7113E10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273" name="Group 272">
              <a:extLst>
                <a:ext uri="{FF2B5EF4-FFF2-40B4-BE49-F238E27FC236}">
                  <a16:creationId xmlns:a16="http://schemas.microsoft.com/office/drawing/2014/main" id="{D015A720-3172-2BB5-0980-3250448A1AA2}"/>
                </a:ext>
              </a:extLst>
            </p:cNvPr>
            <p:cNvGrpSpPr/>
            <p:nvPr/>
          </p:nvGrpSpPr>
          <p:grpSpPr>
            <a:xfrm>
              <a:off x="7427781" y="3539932"/>
              <a:ext cx="186617" cy="120551"/>
              <a:chOff x="8690517" y="1906859"/>
              <a:chExt cx="1112148" cy="553100"/>
            </a:xfrm>
          </p:grpSpPr>
          <p:grpSp>
            <p:nvGrpSpPr>
              <p:cNvPr id="274" name="Group 273">
                <a:extLst>
                  <a:ext uri="{FF2B5EF4-FFF2-40B4-BE49-F238E27FC236}">
                    <a16:creationId xmlns:a16="http://schemas.microsoft.com/office/drawing/2014/main" id="{4ACCF1BA-9CE4-4F6C-9770-C1870934EAC4}"/>
                  </a:ext>
                </a:extLst>
              </p:cNvPr>
              <p:cNvGrpSpPr/>
              <p:nvPr/>
            </p:nvGrpSpPr>
            <p:grpSpPr>
              <a:xfrm>
                <a:off x="8690517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278" name="Hexagon 277">
                  <a:extLst>
                    <a:ext uri="{FF2B5EF4-FFF2-40B4-BE49-F238E27FC236}">
                      <a16:creationId xmlns:a16="http://schemas.microsoft.com/office/drawing/2014/main" id="{7E463CE0-9C9E-73E0-0205-4842A4D2B51D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79" name="Oval 278">
                  <a:extLst>
                    <a:ext uri="{FF2B5EF4-FFF2-40B4-BE49-F238E27FC236}">
                      <a16:creationId xmlns:a16="http://schemas.microsoft.com/office/drawing/2014/main" id="{F7AD4704-3316-1928-570F-025A76C466F5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75" name="Group 274">
                <a:extLst>
                  <a:ext uri="{FF2B5EF4-FFF2-40B4-BE49-F238E27FC236}">
                    <a16:creationId xmlns:a16="http://schemas.microsoft.com/office/drawing/2014/main" id="{BF724858-3A04-9C9B-7A29-C7BE956818DE}"/>
                  </a:ext>
                </a:extLst>
              </p:cNvPr>
              <p:cNvGrpSpPr/>
              <p:nvPr/>
            </p:nvGrpSpPr>
            <p:grpSpPr>
              <a:xfrm>
                <a:off x="9246591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276" name="Hexagon 275">
                  <a:extLst>
                    <a:ext uri="{FF2B5EF4-FFF2-40B4-BE49-F238E27FC236}">
                      <a16:creationId xmlns:a16="http://schemas.microsoft.com/office/drawing/2014/main" id="{91476CD1-FDC7-6A2D-17C4-D476A4A8071A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77" name="Oval 276">
                  <a:extLst>
                    <a:ext uri="{FF2B5EF4-FFF2-40B4-BE49-F238E27FC236}">
                      <a16:creationId xmlns:a16="http://schemas.microsoft.com/office/drawing/2014/main" id="{F98F9D7B-74A1-DE08-43DD-555A52F4370D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280" name="Star: 16 Points 279">
              <a:extLst>
                <a:ext uri="{FF2B5EF4-FFF2-40B4-BE49-F238E27FC236}">
                  <a16:creationId xmlns:a16="http://schemas.microsoft.com/office/drawing/2014/main" id="{ED91D8EC-259C-FAB4-AF45-99CBDD3D5029}"/>
                </a:ext>
              </a:extLst>
            </p:cNvPr>
            <p:cNvSpPr/>
            <p:nvPr/>
          </p:nvSpPr>
          <p:spPr>
            <a:xfrm>
              <a:off x="6357655" y="4715121"/>
              <a:ext cx="396983" cy="259334"/>
            </a:xfrm>
            <a:prstGeom prst="star16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81" name="Group 280">
              <a:extLst>
                <a:ext uri="{FF2B5EF4-FFF2-40B4-BE49-F238E27FC236}">
                  <a16:creationId xmlns:a16="http://schemas.microsoft.com/office/drawing/2014/main" id="{A4B3B47A-1F2A-ECE8-6528-EB527FE1518C}"/>
                </a:ext>
              </a:extLst>
            </p:cNvPr>
            <p:cNvGrpSpPr/>
            <p:nvPr/>
          </p:nvGrpSpPr>
          <p:grpSpPr>
            <a:xfrm>
              <a:off x="6278624" y="3725103"/>
              <a:ext cx="186617" cy="120551"/>
              <a:chOff x="8690517" y="1906859"/>
              <a:chExt cx="1112148" cy="553100"/>
            </a:xfrm>
          </p:grpSpPr>
          <p:grpSp>
            <p:nvGrpSpPr>
              <p:cNvPr id="282" name="Group 281">
                <a:extLst>
                  <a:ext uri="{FF2B5EF4-FFF2-40B4-BE49-F238E27FC236}">
                    <a16:creationId xmlns:a16="http://schemas.microsoft.com/office/drawing/2014/main" id="{7D53DBDF-26E1-21C7-5855-C9AF074F5F49}"/>
                  </a:ext>
                </a:extLst>
              </p:cNvPr>
              <p:cNvGrpSpPr/>
              <p:nvPr/>
            </p:nvGrpSpPr>
            <p:grpSpPr>
              <a:xfrm>
                <a:off x="8690517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286" name="Hexagon 285">
                  <a:extLst>
                    <a:ext uri="{FF2B5EF4-FFF2-40B4-BE49-F238E27FC236}">
                      <a16:creationId xmlns:a16="http://schemas.microsoft.com/office/drawing/2014/main" id="{4D6FC1A6-07F8-296E-CF03-248484A450A3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87" name="Oval 286">
                  <a:extLst>
                    <a:ext uri="{FF2B5EF4-FFF2-40B4-BE49-F238E27FC236}">
                      <a16:creationId xmlns:a16="http://schemas.microsoft.com/office/drawing/2014/main" id="{BAB81979-C2AA-6F8A-7F79-8A30658EA3AA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83" name="Group 282">
                <a:extLst>
                  <a:ext uri="{FF2B5EF4-FFF2-40B4-BE49-F238E27FC236}">
                    <a16:creationId xmlns:a16="http://schemas.microsoft.com/office/drawing/2014/main" id="{86FC1B3C-67CA-4B02-C8C3-E059E2668EFD}"/>
                  </a:ext>
                </a:extLst>
              </p:cNvPr>
              <p:cNvGrpSpPr/>
              <p:nvPr/>
            </p:nvGrpSpPr>
            <p:grpSpPr>
              <a:xfrm>
                <a:off x="9246591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284" name="Hexagon 283">
                  <a:extLst>
                    <a:ext uri="{FF2B5EF4-FFF2-40B4-BE49-F238E27FC236}">
                      <a16:creationId xmlns:a16="http://schemas.microsoft.com/office/drawing/2014/main" id="{294F65E7-BE0F-663B-5023-651FF1A6B45E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85" name="Oval 284">
                  <a:extLst>
                    <a:ext uri="{FF2B5EF4-FFF2-40B4-BE49-F238E27FC236}">
                      <a16:creationId xmlns:a16="http://schemas.microsoft.com/office/drawing/2014/main" id="{C3FC1005-070D-BDDE-C4AA-0C357448F0DC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288" name="Group 287">
              <a:extLst>
                <a:ext uri="{FF2B5EF4-FFF2-40B4-BE49-F238E27FC236}">
                  <a16:creationId xmlns:a16="http://schemas.microsoft.com/office/drawing/2014/main" id="{7DED106C-8E67-477A-1062-A0FC76247B9F}"/>
                </a:ext>
              </a:extLst>
            </p:cNvPr>
            <p:cNvGrpSpPr/>
            <p:nvPr/>
          </p:nvGrpSpPr>
          <p:grpSpPr>
            <a:xfrm>
              <a:off x="8027877" y="3399518"/>
              <a:ext cx="186617" cy="120551"/>
              <a:chOff x="8690517" y="1906859"/>
              <a:chExt cx="1112148" cy="553100"/>
            </a:xfrm>
          </p:grpSpPr>
          <p:grpSp>
            <p:nvGrpSpPr>
              <p:cNvPr id="289" name="Group 288">
                <a:extLst>
                  <a:ext uri="{FF2B5EF4-FFF2-40B4-BE49-F238E27FC236}">
                    <a16:creationId xmlns:a16="http://schemas.microsoft.com/office/drawing/2014/main" id="{AB61417C-6315-F52A-F333-68E182CE8AD7}"/>
                  </a:ext>
                </a:extLst>
              </p:cNvPr>
              <p:cNvGrpSpPr/>
              <p:nvPr/>
            </p:nvGrpSpPr>
            <p:grpSpPr>
              <a:xfrm>
                <a:off x="8690517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293" name="Hexagon 292">
                  <a:extLst>
                    <a:ext uri="{FF2B5EF4-FFF2-40B4-BE49-F238E27FC236}">
                      <a16:creationId xmlns:a16="http://schemas.microsoft.com/office/drawing/2014/main" id="{B4FE4E27-7C92-FB35-3E08-CA8CFAB7E1D9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94" name="Oval 293">
                  <a:extLst>
                    <a:ext uri="{FF2B5EF4-FFF2-40B4-BE49-F238E27FC236}">
                      <a16:creationId xmlns:a16="http://schemas.microsoft.com/office/drawing/2014/main" id="{2F48660A-09E4-4AF5-78EB-D96E90DC919C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90" name="Group 289">
                <a:extLst>
                  <a:ext uri="{FF2B5EF4-FFF2-40B4-BE49-F238E27FC236}">
                    <a16:creationId xmlns:a16="http://schemas.microsoft.com/office/drawing/2014/main" id="{7B2E7DFD-4FC1-9786-6810-1E72A5D179B9}"/>
                  </a:ext>
                </a:extLst>
              </p:cNvPr>
              <p:cNvGrpSpPr/>
              <p:nvPr/>
            </p:nvGrpSpPr>
            <p:grpSpPr>
              <a:xfrm>
                <a:off x="9246591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291" name="Hexagon 290">
                  <a:extLst>
                    <a:ext uri="{FF2B5EF4-FFF2-40B4-BE49-F238E27FC236}">
                      <a16:creationId xmlns:a16="http://schemas.microsoft.com/office/drawing/2014/main" id="{4F715EB8-C94D-B19E-F6AC-9546D4B276FC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92" name="Oval 291">
                  <a:extLst>
                    <a:ext uri="{FF2B5EF4-FFF2-40B4-BE49-F238E27FC236}">
                      <a16:creationId xmlns:a16="http://schemas.microsoft.com/office/drawing/2014/main" id="{994AFDFD-4279-DE95-3FC6-27F8A0B0023F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295" name="Star: 16 Points 294">
              <a:extLst>
                <a:ext uri="{FF2B5EF4-FFF2-40B4-BE49-F238E27FC236}">
                  <a16:creationId xmlns:a16="http://schemas.microsoft.com/office/drawing/2014/main" id="{95419EB6-8BCF-BE33-BA67-6EDDE2196538}"/>
                </a:ext>
              </a:extLst>
            </p:cNvPr>
            <p:cNvSpPr/>
            <p:nvPr/>
          </p:nvSpPr>
          <p:spPr>
            <a:xfrm>
              <a:off x="8160461" y="3399518"/>
              <a:ext cx="396983" cy="259334"/>
            </a:xfrm>
            <a:prstGeom prst="star16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96" name="Group 295">
              <a:extLst>
                <a:ext uri="{FF2B5EF4-FFF2-40B4-BE49-F238E27FC236}">
                  <a16:creationId xmlns:a16="http://schemas.microsoft.com/office/drawing/2014/main" id="{E7946645-427F-BB9D-0534-0E6EF05C49E4}"/>
                </a:ext>
              </a:extLst>
            </p:cNvPr>
            <p:cNvGrpSpPr/>
            <p:nvPr/>
          </p:nvGrpSpPr>
          <p:grpSpPr>
            <a:xfrm>
              <a:off x="8319678" y="4040773"/>
              <a:ext cx="186617" cy="120551"/>
              <a:chOff x="8690517" y="1906859"/>
              <a:chExt cx="1112148" cy="553100"/>
            </a:xfrm>
          </p:grpSpPr>
          <p:grpSp>
            <p:nvGrpSpPr>
              <p:cNvPr id="297" name="Group 296">
                <a:extLst>
                  <a:ext uri="{FF2B5EF4-FFF2-40B4-BE49-F238E27FC236}">
                    <a16:creationId xmlns:a16="http://schemas.microsoft.com/office/drawing/2014/main" id="{B60E16C5-4617-238B-846D-5DBD0533AE8D}"/>
                  </a:ext>
                </a:extLst>
              </p:cNvPr>
              <p:cNvGrpSpPr/>
              <p:nvPr/>
            </p:nvGrpSpPr>
            <p:grpSpPr>
              <a:xfrm>
                <a:off x="8690517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301" name="Hexagon 300">
                  <a:extLst>
                    <a:ext uri="{FF2B5EF4-FFF2-40B4-BE49-F238E27FC236}">
                      <a16:creationId xmlns:a16="http://schemas.microsoft.com/office/drawing/2014/main" id="{BEE2FD96-5351-EF9E-A04A-4D6F22C173A7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02" name="Oval 301">
                  <a:extLst>
                    <a:ext uri="{FF2B5EF4-FFF2-40B4-BE49-F238E27FC236}">
                      <a16:creationId xmlns:a16="http://schemas.microsoft.com/office/drawing/2014/main" id="{62E54364-653F-DDC0-C244-C7930B7A0AFA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98" name="Group 297">
                <a:extLst>
                  <a:ext uri="{FF2B5EF4-FFF2-40B4-BE49-F238E27FC236}">
                    <a16:creationId xmlns:a16="http://schemas.microsoft.com/office/drawing/2014/main" id="{EF6191AF-89D7-E23C-6BA0-EA4CB078755D}"/>
                  </a:ext>
                </a:extLst>
              </p:cNvPr>
              <p:cNvGrpSpPr/>
              <p:nvPr/>
            </p:nvGrpSpPr>
            <p:grpSpPr>
              <a:xfrm>
                <a:off x="9246591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299" name="Hexagon 298">
                  <a:extLst>
                    <a:ext uri="{FF2B5EF4-FFF2-40B4-BE49-F238E27FC236}">
                      <a16:creationId xmlns:a16="http://schemas.microsoft.com/office/drawing/2014/main" id="{68307AE8-178E-DBF9-3222-20D4559CF26B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00" name="Oval 299">
                  <a:extLst>
                    <a:ext uri="{FF2B5EF4-FFF2-40B4-BE49-F238E27FC236}">
                      <a16:creationId xmlns:a16="http://schemas.microsoft.com/office/drawing/2014/main" id="{D28DB89F-A0B4-22A3-AD3D-D0FD866C1389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324" name="Group 323">
              <a:extLst>
                <a:ext uri="{FF2B5EF4-FFF2-40B4-BE49-F238E27FC236}">
                  <a16:creationId xmlns:a16="http://schemas.microsoft.com/office/drawing/2014/main" id="{64B6CBB1-00EF-A6A5-D80B-BA2313674536}"/>
                </a:ext>
              </a:extLst>
            </p:cNvPr>
            <p:cNvGrpSpPr/>
            <p:nvPr/>
          </p:nvGrpSpPr>
          <p:grpSpPr>
            <a:xfrm>
              <a:off x="5341943" y="5478273"/>
              <a:ext cx="186617" cy="120551"/>
              <a:chOff x="8690517" y="1906859"/>
              <a:chExt cx="1112148" cy="553100"/>
            </a:xfrm>
          </p:grpSpPr>
          <p:grpSp>
            <p:nvGrpSpPr>
              <p:cNvPr id="325" name="Group 324">
                <a:extLst>
                  <a:ext uri="{FF2B5EF4-FFF2-40B4-BE49-F238E27FC236}">
                    <a16:creationId xmlns:a16="http://schemas.microsoft.com/office/drawing/2014/main" id="{5E46DEFC-F935-E4B3-94F5-9C9328FD5B14}"/>
                  </a:ext>
                </a:extLst>
              </p:cNvPr>
              <p:cNvGrpSpPr/>
              <p:nvPr/>
            </p:nvGrpSpPr>
            <p:grpSpPr>
              <a:xfrm>
                <a:off x="8690517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329" name="Hexagon 328">
                  <a:extLst>
                    <a:ext uri="{FF2B5EF4-FFF2-40B4-BE49-F238E27FC236}">
                      <a16:creationId xmlns:a16="http://schemas.microsoft.com/office/drawing/2014/main" id="{180F314E-CE79-0953-B2F5-4154EC321DDB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30" name="Oval 329">
                  <a:extLst>
                    <a:ext uri="{FF2B5EF4-FFF2-40B4-BE49-F238E27FC236}">
                      <a16:creationId xmlns:a16="http://schemas.microsoft.com/office/drawing/2014/main" id="{88001995-28B7-699E-B190-B649507EAA61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326" name="Group 325">
                <a:extLst>
                  <a:ext uri="{FF2B5EF4-FFF2-40B4-BE49-F238E27FC236}">
                    <a16:creationId xmlns:a16="http://schemas.microsoft.com/office/drawing/2014/main" id="{AA1EDBED-B25C-30FD-6FF5-5F8AC426E6BA}"/>
                  </a:ext>
                </a:extLst>
              </p:cNvPr>
              <p:cNvGrpSpPr/>
              <p:nvPr/>
            </p:nvGrpSpPr>
            <p:grpSpPr>
              <a:xfrm>
                <a:off x="9246591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327" name="Hexagon 326">
                  <a:extLst>
                    <a:ext uri="{FF2B5EF4-FFF2-40B4-BE49-F238E27FC236}">
                      <a16:creationId xmlns:a16="http://schemas.microsoft.com/office/drawing/2014/main" id="{2001C9E5-6B4F-C49C-9310-5CB0F8B3661C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28" name="Oval 327">
                  <a:extLst>
                    <a:ext uri="{FF2B5EF4-FFF2-40B4-BE49-F238E27FC236}">
                      <a16:creationId xmlns:a16="http://schemas.microsoft.com/office/drawing/2014/main" id="{72E436DA-D4DA-CEBB-8053-A26861821A2A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331" name="Group 330">
              <a:extLst>
                <a:ext uri="{FF2B5EF4-FFF2-40B4-BE49-F238E27FC236}">
                  <a16:creationId xmlns:a16="http://schemas.microsoft.com/office/drawing/2014/main" id="{6F86EF40-0005-6847-FB38-EF6BF3AFC939}"/>
                </a:ext>
              </a:extLst>
            </p:cNvPr>
            <p:cNvGrpSpPr/>
            <p:nvPr/>
          </p:nvGrpSpPr>
          <p:grpSpPr>
            <a:xfrm>
              <a:off x="4917140" y="5478273"/>
              <a:ext cx="186617" cy="120551"/>
              <a:chOff x="8690517" y="1906859"/>
              <a:chExt cx="1112148" cy="553100"/>
            </a:xfrm>
          </p:grpSpPr>
          <p:grpSp>
            <p:nvGrpSpPr>
              <p:cNvPr id="332" name="Group 331">
                <a:extLst>
                  <a:ext uri="{FF2B5EF4-FFF2-40B4-BE49-F238E27FC236}">
                    <a16:creationId xmlns:a16="http://schemas.microsoft.com/office/drawing/2014/main" id="{3A83D259-71E5-5EFF-C9E4-5BB088ED0F5E}"/>
                  </a:ext>
                </a:extLst>
              </p:cNvPr>
              <p:cNvGrpSpPr/>
              <p:nvPr/>
            </p:nvGrpSpPr>
            <p:grpSpPr>
              <a:xfrm>
                <a:off x="8690517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336" name="Hexagon 335">
                  <a:extLst>
                    <a:ext uri="{FF2B5EF4-FFF2-40B4-BE49-F238E27FC236}">
                      <a16:creationId xmlns:a16="http://schemas.microsoft.com/office/drawing/2014/main" id="{F758CACA-5594-B43F-A310-31AC9A38E716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37" name="Oval 336">
                  <a:extLst>
                    <a:ext uri="{FF2B5EF4-FFF2-40B4-BE49-F238E27FC236}">
                      <a16:creationId xmlns:a16="http://schemas.microsoft.com/office/drawing/2014/main" id="{71EB28CA-D7D8-71DF-73E7-8C2510825130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333" name="Group 332">
                <a:extLst>
                  <a:ext uri="{FF2B5EF4-FFF2-40B4-BE49-F238E27FC236}">
                    <a16:creationId xmlns:a16="http://schemas.microsoft.com/office/drawing/2014/main" id="{F4C50A2C-AF6A-CCAF-9933-D7F57FCED3BC}"/>
                  </a:ext>
                </a:extLst>
              </p:cNvPr>
              <p:cNvGrpSpPr/>
              <p:nvPr/>
            </p:nvGrpSpPr>
            <p:grpSpPr>
              <a:xfrm>
                <a:off x="9246591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334" name="Hexagon 333">
                  <a:extLst>
                    <a:ext uri="{FF2B5EF4-FFF2-40B4-BE49-F238E27FC236}">
                      <a16:creationId xmlns:a16="http://schemas.microsoft.com/office/drawing/2014/main" id="{20E51DB5-30A8-5913-0437-56E94AE174EC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35" name="Oval 334">
                  <a:extLst>
                    <a:ext uri="{FF2B5EF4-FFF2-40B4-BE49-F238E27FC236}">
                      <a16:creationId xmlns:a16="http://schemas.microsoft.com/office/drawing/2014/main" id="{9398FCA3-EA6C-F66B-C803-1CD236E63BCA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338" name="Group 337">
              <a:extLst>
                <a:ext uri="{FF2B5EF4-FFF2-40B4-BE49-F238E27FC236}">
                  <a16:creationId xmlns:a16="http://schemas.microsoft.com/office/drawing/2014/main" id="{F7369C98-97DC-6D44-60E4-502F413A7BBD}"/>
                </a:ext>
              </a:extLst>
            </p:cNvPr>
            <p:cNvGrpSpPr/>
            <p:nvPr/>
          </p:nvGrpSpPr>
          <p:grpSpPr>
            <a:xfrm>
              <a:off x="4504496" y="5493029"/>
              <a:ext cx="186617" cy="120551"/>
              <a:chOff x="8690517" y="1906859"/>
              <a:chExt cx="1112148" cy="553100"/>
            </a:xfrm>
          </p:grpSpPr>
          <p:grpSp>
            <p:nvGrpSpPr>
              <p:cNvPr id="339" name="Group 338">
                <a:extLst>
                  <a:ext uri="{FF2B5EF4-FFF2-40B4-BE49-F238E27FC236}">
                    <a16:creationId xmlns:a16="http://schemas.microsoft.com/office/drawing/2014/main" id="{4523D9A9-B1D1-FE71-48A8-8623ED5D1BA6}"/>
                  </a:ext>
                </a:extLst>
              </p:cNvPr>
              <p:cNvGrpSpPr/>
              <p:nvPr/>
            </p:nvGrpSpPr>
            <p:grpSpPr>
              <a:xfrm>
                <a:off x="8690517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343" name="Hexagon 342">
                  <a:extLst>
                    <a:ext uri="{FF2B5EF4-FFF2-40B4-BE49-F238E27FC236}">
                      <a16:creationId xmlns:a16="http://schemas.microsoft.com/office/drawing/2014/main" id="{A1E1B575-B594-51D3-02CA-14C165EC3EE6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44" name="Oval 343">
                  <a:extLst>
                    <a:ext uri="{FF2B5EF4-FFF2-40B4-BE49-F238E27FC236}">
                      <a16:creationId xmlns:a16="http://schemas.microsoft.com/office/drawing/2014/main" id="{70998940-B433-ACD6-244F-54A4C16AB7C5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340" name="Group 339">
                <a:extLst>
                  <a:ext uri="{FF2B5EF4-FFF2-40B4-BE49-F238E27FC236}">
                    <a16:creationId xmlns:a16="http://schemas.microsoft.com/office/drawing/2014/main" id="{2237D023-618D-392D-7AFB-82C761BC83F7}"/>
                  </a:ext>
                </a:extLst>
              </p:cNvPr>
              <p:cNvGrpSpPr/>
              <p:nvPr/>
            </p:nvGrpSpPr>
            <p:grpSpPr>
              <a:xfrm>
                <a:off x="9246591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341" name="Hexagon 340">
                  <a:extLst>
                    <a:ext uri="{FF2B5EF4-FFF2-40B4-BE49-F238E27FC236}">
                      <a16:creationId xmlns:a16="http://schemas.microsoft.com/office/drawing/2014/main" id="{AA156BF4-ED89-37AC-64FF-86E8502ADC1A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42" name="Oval 341">
                  <a:extLst>
                    <a:ext uri="{FF2B5EF4-FFF2-40B4-BE49-F238E27FC236}">
                      <a16:creationId xmlns:a16="http://schemas.microsoft.com/office/drawing/2014/main" id="{3377AE79-5B2E-4F9C-C242-BE06C06A1F13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345" name="Group 344">
              <a:extLst>
                <a:ext uri="{FF2B5EF4-FFF2-40B4-BE49-F238E27FC236}">
                  <a16:creationId xmlns:a16="http://schemas.microsoft.com/office/drawing/2014/main" id="{AEB94893-9E53-55B5-B1DD-303C4E356EC2}"/>
                </a:ext>
              </a:extLst>
            </p:cNvPr>
            <p:cNvGrpSpPr/>
            <p:nvPr/>
          </p:nvGrpSpPr>
          <p:grpSpPr>
            <a:xfrm>
              <a:off x="4046029" y="5461723"/>
              <a:ext cx="186617" cy="120551"/>
              <a:chOff x="8690517" y="1906859"/>
              <a:chExt cx="1112148" cy="553100"/>
            </a:xfrm>
          </p:grpSpPr>
          <p:grpSp>
            <p:nvGrpSpPr>
              <p:cNvPr id="346" name="Group 345">
                <a:extLst>
                  <a:ext uri="{FF2B5EF4-FFF2-40B4-BE49-F238E27FC236}">
                    <a16:creationId xmlns:a16="http://schemas.microsoft.com/office/drawing/2014/main" id="{6C649EB9-998A-AD00-A617-AEFB3F635014}"/>
                  </a:ext>
                </a:extLst>
              </p:cNvPr>
              <p:cNvGrpSpPr/>
              <p:nvPr/>
            </p:nvGrpSpPr>
            <p:grpSpPr>
              <a:xfrm>
                <a:off x="8690517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350" name="Hexagon 349">
                  <a:extLst>
                    <a:ext uri="{FF2B5EF4-FFF2-40B4-BE49-F238E27FC236}">
                      <a16:creationId xmlns:a16="http://schemas.microsoft.com/office/drawing/2014/main" id="{0C056479-39BF-A468-57F1-A1A59E60C582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51" name="Oval 350">
                  <a:extLst>
                    <a:ext uri="{FF2B5EF4-FFF2-40B4-BE49-F238E27FC236}">
                      <a16:creationId xmlns:a16="http://schemas.microsoft.com/office/drawing/2014/main" id="{2AD6435C-E323-CFA5-5C7B-F416C2FABCE7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347" name="Group 346">
                <a:extLst>
                  <a:ext uri="{FF2B5EF4-FFF2-40B4-BE49-F238E27FC236}">
                    <a16:creationId xmlns:a16="http://schemas.microsoft.com/office/drawing/2014/main" id="{ACE2C613-B69F-85C4-FA18-1E28095DD749}"/>
                  </a:ext>
                </a:extLst>
              </p:cNvPr>
              <p:cNvGrpSpPr/>
              <p:nvPr/>
            </p:nvGrpSpPr>
            <p:grpSpPr>
              <a:xfrm>
                <a:off x="9246591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348" name="Hexagon 347">
                  <a:extLst>
                    <a:ext uri="{FF2B5EF4-FFF2-40B4-BE49-F238E27FC236}">
                      <a16:creationId xmlns:a16="http://schemas.microsoft.com/office/drawing/2014/main" id="{3176DCD2-EAE4-1E90-B1E0-FC3E89D8AFA1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49" name="Oval 348">
                  <a:extLst>
                    <a:ext uri="{FF2B5EF4-FFF2-40B4-BE49-F238E27FC236}">
                      <a16:creationId xmlns:a16="http://schemas.microsoft.com/office/drawing/2014/main" id="{BCC9DB46-24B3-D74B-1109-F0ABC55B8FD1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352" name="Group 351">
              <a:extLst>
                <a:ext uri="{FF2B5EF4-FFF2-40B4-BE49-F238E27FC236}">
                  <a16:creationId xmlns:a16="http://schemas.microsoft.com/office/drawing/2014/main" id="{1C526CB9-5407-7D3A-6753-D7689B95B057}"/>
                </a:ext>
              </a:extLst>
            </p:cNvPr>
            <p:cNvGrpSpPr/>
            <p:nvPr/>
          </p:nvGrpSpPr>
          <p:grpSpPr>
            <a:xfrm>
              <a:off x="7085691" y="5482323"/>
              <a:ext cx="186617" cy="120551"/>
              <a:chOff x="8690517" y="1906859"/>
              <a:chExt cx="1112148" cy="553100"/>
            </a:xfrm>
          </p:grpSpPr>
          <p:grpSp>
            <p:nvGrpSpPr>
              <p:cNvPr id="353" name="Group 352">
                <a:extLst>
                  <a:ext uri="{FF2B5EF4-FFF2-40B4-BE49-F238E27FC236}">
                    <a16:creationId xmlns:a16="http://schemas.microsoft.com/office/drawing/2014/main" id="{09BBE73A-DA4F-6525-5CF0-F3C623C4C744}"/>
                  </a:ext>
                </a:extLst>
              </p:cNvPr>
              <p:cNvGrpSpPr/>
              <p:nvPr/>
            </p:nvGrpSpPr>
            <p:grpSpPr>
              <a:xfrm>
                <a:off x="8690517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357" name="Hexagon 356">
                  <a:extLst>
                    <a:ext uri="{FF2B5EF4-FFF2-40B4-BE49-F238E27FC236}">
                      <a16:creationId xmlns:a16="http://schemas.microsoft.com/office/drawing/2014/main" id="{45FF49EB-4A48-7DB6-1533-CA8993F186A3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58" name="Oval 357">
                  <a:extLst>
                    <a:ext uri="{FF2B5EF4-FFF2-40B4-BE49-F238E27FC236}">
                      <a16:creationId xmlns:a16="http://schemas.microsoft.com/office/drawing/2014/main" id="{E5B86457-6083-706D-C6E2-0C34907F2225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354" name="Group 353">
                <a:extLst>
                  <a:ext uri="{FF2B5EF4-FFF2-40B4-BE49-F238E27FC236}">
                    <a16:creationId xmlns:a16="http://schemas.microsoft.com/office/drawing/2014/main" id="{BC7F83FB-07B5-D913-607F-DD790CE6E451}"/>
                  </a:ext>
                </a:extLst>
              </p:cNvPr>
              <p:cNvGrpSpPr/>
              <p:nvPr/>
            </p:nvGrpSpPr>
            <p:grpSpPr>
              <a:xfrm>
                <a:off x="9246591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355" name="Hexagon 354">
                  <a:extLst>
                    <a:ext uri="{FF2B5EF4-FFF2-40B4-BE49-F238E27FC236}">
                      <a16:creationId xmlns:a16="http://schemas.microsoft.com/office/drawing/2014/main" id="{16C64DE5-D36D-417C-E568-D90CA4B74C5D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56" name="Oval 355">
                  <a:extLst>
                    <a:ext uri="{FF2B5EF4-FFF2-40B4-BE49-F238E27FC236}">
                      <a16:creationId xmlns:a16="http://schemas.microsoft.com/office/drawing/2014/main" id="{4ACB3223-30C6-6C23-7680-A2CABAB68DD8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359" name="Group 358">
              <a:extLst>
                <a:ext uri="{FF2B5EF4-FFF2-40B4-BE49-F238E27FC236}">
                  <a16:creationId xmlns:a16="http://schemas.microsoft.com/office/drawing/2014/main" id="{B14201A1-EC24-CCDC-EB8C-21175001A0C6}"/>
                </a:ext>
              </a:extLst>
            </p:cNvPr>
            <p:cNvGrpSpPr/>
            <p:nvPr/>
          </p:nvGrpSpPr>
          <p:grpSpPr>
            <a:xfrm>
              <a:off x="6660888" y="5482323"/>
              <a:ext cx="186617" cy="120551"/>
              <a:chOff x="8690517" y="1906859"/>
              <a:chExt cx="1112148" cy="553100"/>
            </a:xfrm>
          </p:grpSpPr>
          <p:grpSp>
            <p:nvGrpSpPr>
              <p:cNvPr id="360" name="Group 359">
                <a:extLst>
                  <a:ext uri="{FF2B5EF4-FFF2-40B4-BE49-F238E27FC236}">
                    <a16:creationId xmlns:a16="http://schemas.microsoft.com/office/drawing/2014/main" id="{D3F7DDB6-BCB6-BCFD-8051-E34D99BDF6BA}"/>
                  </a:ext>
                </a:extLst>
              </p:cNvPr>
              <p:cNvGrpSpPr/>
              <p:nvPr/>
            </p:nvGrpSpPr>
            <p:grpSpPr>
              <a:xfrm>
                <a:off x="8690517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364" name="Hexagon 363">
                  <a:extLst>
                    <a:ext uri="{FF2B5EF4-FFF2-40B4-BE49-F238E27FC236}">
                      <a16:creationId xmlns:a16="http://schemas.microsoft.com/office/drawing/2014/main" id="{D7BF0021-503B-8D5D-E1D8-B23538152141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65" name="Oval 364">
                  <a:extLst>
                    <a:ext uri="{FF2B5EF4-FFF2-40B4-BE49-F238E27FC236}">
                      <a16:creationId xmlns:a16="http://schemas.microsoft.com/office/drawing/2014/main" id="{1BE0039A-56AA-DB39-5F0E-9D59E229D43F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361" name="Group 360">
                <a:extLst>
                  <a:ext uri="{FF2B5EF4-FFF2-40B4-BE49-F238E27FC236}">
                    <a16:creationId xmlns:a16="http://schemas.microsoft.com/office/drawing/2014/main" id="{36C080A5-AD14-311E-0CB0-6D6CF5C25372}"/>
                  </a:ext>
                </a:extLst>
              </p:cNvPr>
              <p:cNvGrpSpPr/>
              <p:nvPr/>
            </p:nvGrpSpPr>
            <p:grpSpPr>
              <a:xfrm>
                <a:off x="9246591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362" name="Hexagon 361">
                  <a:extLst>
                    <a:ext uri="{FF2B5EF4-FFF2-40B4-BE49-F238E27FC236}">
                      <a16:creationId xmlns:a16="http://schemas.microsoft.com/office/drawing/2014/main" id="{27C6C21F-5845-6232-F998-0191B4A15ACE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63" name="Oval 362">
                  <a:extLst>
                    <a:ext uri="{FF2B5EF4-FFF2-40B4-BE49-F238E27FC236}">
                      <a16:creationId xmlns:a16="http://schemas.microsoft.com/office/drawing/2014/main" id="{FEF14AC5-D0CF-BAA7-3CB9-FFFA0FD66759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366" name="Group 365">
              <a:extLst>
                <a:ext uri="{FF2B5EF4-FFF2-40B4-BE49-F238E27FC236}">
                  <a16:creationId xmlns:a16="http://schemas.microsoft.com/office/drawing/2014/main" id="{85036F80-4090-4D2F-38F0-4095C3FE7384}"/>
                </a:ext>
              </a:extLst>
            </p:cNvPr>
            <p:cNvGrpSpPr/>
            <p:nvPr/>
          </p:nvGrpSpPr>
          <p:grpSpPr>
            <a:xfrm>
              <a:off x="6248244" y="5497079"/>
              <a:ext cx="186617" cy="120551"/>
              <a:chOff x="8690517" y="1906859"/>
              <a:chExt cx="1112148" cy="553100"/>
            </a:xfrm>
          </p:grpSpPr>
          <p:grpSp>
            <p:nvGrpSpPr>
              <p:cNvPr id="367" name="Group 366">
                <a:extLst>
                  <a:ext uri="{FF2B5EF4-FFF2-40B4-BE49-F238E27FC236}">
                    <a16:creationId xmlns:a16="http://schemas.microsoft.com/office/drawing/2014/main" id="{DF50C500-BF5E-74C3-B856-AEDD65EDDAB8}"/>
                  </a:ext>
                </a:extLst>
              </p:cNvPr>
              <p:cNvGrpSpPr/>
              <p:nvPr/>
            </p:nvGrpSpPr>
            <p:grpSpPr>
              <a:xfrm>
                <a:off x="8690517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371" name="Hexagon 370">
                  <a:extLst>
                    <a:ext uri="{FF2B5EF4-FFF2-40B4-BE49-F238E27FC236}">
                      <a16:creationId xmlns:a16="http://schemas.microsoft.com/office/drawing/2014/main" id="{18F1A42B-F82E-007C-9E51-795BB2EF1899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72" name="Oval 371">
                  <a:extLst>
                    <a:ext uri="{FF2B5EF4-FFF2-40B4-BE49-F238E27FC236}">
                      <a16:creationId xmlns:a16="http://schemas.microsoft.com/office/drawing/2014/main" id="{FCAF135F-EBB9-5BE9-1E8F-EAC2F2190D87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368" name="Group 367">
                <a:extLst>
                  <a:ext uri="{FF2B5EF4-FFF2-40B4-BE49-F238E27FC236}">
                    <a16:creationId xmlns:a16="http://schemas.microsoft.com/office/drawing/2014/main" id="{AB6D7CEC-E64E-F550-FD3C-7EB45FB0B355}"/>
                  </a:ext>
                </a:extLst>
              </p:cNvPr>
              <p:cNvGrpSpPr/>
              <p:nvPr/>
            </p:nvGrpSpPr>
            <p:grpSpPr>
              <a:xfrm>
                <a:off x="9246591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369" name="Hexagon 368">
                  <a:extLst>
                    <a:ext uri="{FF2B5EF4-FFF2-40B4-BE49-F238E27FC236}">
                      <a16:creationId xmlns:a16="http://schemas.microsoft.com/office/drawing/2014/main" id="{F77C4119-7BAA-C3A5-25BE-549A531DFF32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70" name="Oval 369">
                  <a:extLst>
                    <a:ext uri="{FF2B5EF4-FFF2-40B4-BE49-F238E27FC236}">
                      <a16:creationId xmlns:a16="http://schemas.microsoft.com/office/drawing/2014/main" id="{A493D113-3373-0BC4-8F24-ECA47CAEF45C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373" name="Group 372">
              <a:extLst>
                <a:ext uri="{FF2B5EF4-FFF2-40B4-BE49-F238E27FC236}">
                  <a16:creationId xmlns:a16="http://schemas.microsoft.com/office/drawing/2014/main" id="{C9CA17E4-56E3-EAE5-4904-B16C28C39B37}"/>
                </a:ext>
              </a:extLst>
            </p:cNvPr>
            <p:cNvGrpSpPr/>
            <p:nvPr/>
          </p:nvGrpSpPr>
          <p:grpSpPr>
            <a:xfrm>
              <a:off x="5789777" y="5465773"/>
              <a:ext cx="186617" cy="120551"/>
              <a:chOff x="8690517" y="1906859"/>
              <a:chExt cx="1112148" cy="553100"/>
            </a:xfrm>
          </p:grpSpPr>
          <p:grpSp>
            <p:nvGrpSpPr>
              <p:cNvPr id="374" name="Group 373">
                <a:extLst>
                  <a:ext uri="{FF2B5EF4-FFF2-40B4-BE49-F238E27FC236}">
                    <a16:creationId xmlns:a16="http://schemas.microsoft.com/office/drawing/2014/main" id="{09715493-7D3E-5105-912F-92F84CD5AE24}"/>
                  </a:ext>
                </a:extLst>
              </p:cNvPr>
              <p:cNvGrpSpPr/>
              <p:nvPr/>
            </p:nvGrpSpPr>
            <p:grpSpPr>
              <a:xfrm>
                <a:off x="8690517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378" name="Hexagon 377">
                  <a:extLst>
                    <a:ext uri="{FF2B5EF4-FFF2-40B4-BE49-F238E27FC236}">
                      <a16:creationId xmlns:a16="http://schemas.microsoft.com/office/drawing/2014/main" id="{9235099F-92CC-3A31-DCD1-EB21BF3F16C4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79" name="Oval 378">
                  <a:extLst>
                    <a:ext uri="{FF2B5EF4-FFF2-40B4-BE49-F238E27FC236}">
                      <a16:creationId xmlns:a16="http://schemas.microsoft.com/office/drawing/2014/main" id="{C1BC4A06-7D33-2191-7645-07EC5994F209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375" name="Group 374">
                <a:extLst>
                  <a:ext uri="{FF2B5EF4-FFF2-40B4-BE49-F238E27FC236}">
                    <a16:creationId xmlns:a16="http://schemas.microsoft.com/office/drawing/2014/main" id="{8709C3A1-06ED-8225-ABFA-336BB1B295F3}"/>
                  </a:ext>
                </a:extLst>
              </p:cNvPr>
              <p:cNvGrpSpPr/>
              <p:nvPr/>
            </p:nvGrpSpPr>
            <p:grpSpPr>
              <a:xfrm>
                <a:off x="9246591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376" name="Hexagon 375">
                  <a:extLst>
                    <a:ext uri="{FF2B5EF4-FFF2-40B4-BE49-F238E27FC236}">
                      <a16:creationId xmlns:a16="http://schemas.microsoft.com/office/drawing/2014/main" id="{5E10D495-9D86-1B06-EB48-CCB8F482ABC9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77" name="Oval 376">
                  <a:extLst>
                    <a:ext uri="{FF2B5EF4-FFF2-40B4-BE49-F238E27FC236}">
                      <a16:creationId xmlns:a16="http://schemas.microsoft.com/office/drawing/2014/main" id="{E02E3580-F794-C479-B021-5C5E1073DB52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380" name="Group 379">
              <a:extLst>
                <a:ext uri="{FF2B5EF4-FFF2-40B4-BE49-F238E27FC236}">
                  <a16:creationId xmlns:a16="http://schemas.microsoft.com/office/drawing/2014/main" id="{F7DA6548-B451-4A11-68F2-3FC7C1BE39D5}"/>
                </a:ext>
              </a:extLst>
            </p:cNvPr>
            <p:cNvGrpSpPr/>
            <p:nvPr/>
          </p:nvGrpSpPr>
          <p:grpSpPr>
            <a:xfrm>
              <a:off x="7085691" y="5701332"/>
              <a:ext cx="186617" cy="120551"/>
              <a:chOff x="8690517" y="1906859"/>
              <a:chExt cx="1112148" cy="553100"/>
            </a:xfrm>
          </p:grpSpPr>
          <p:grpSp>
            <p:nvGrpSpPr>
              <p:cNvPr id="381" name="Group 380">
                <a:extLst>
                  <a:ext uri="{FF2B5EF4-FFF2-40B4-BE49-F238E27FC236}">
                    <a16:creationId xmlns:a16="http://schemas.microsoft.com/office/drawing/2014/main" id="{698DE079-402C-39C2-4985-5A4DEC5481CE}"/>
                  </a:ext>
                </a:extLst>
              </p:cNvPr>
              <p:cNvGrpSpPr/>
              <p:nvPr/>
            </p:nvGrpSpPr>
            <p:grpSpPr>
              <a:xfrm>
                <a:off x="8690517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385" name="Hexagon 384">
                  <a:extLst>
                    <a:ext uri="{FF2B5EF4-FFF2-40B4-BE49-F238E27FC236}">
                      <a16:creationId xmlns:a16="http://schemas.microsoft.com/office/drawing/2014/main" id="{DFECD5BE-AEB7-1807-6009-DFC88F407DBB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86" name="Oval 385">
                  <a:extLst>
                    <a:ext uri="{FF2B5EF4-FFF2-40B4-BE49-F238E27FC236}">
                      <a16:creationId xmlns:a16="http://schemas.microsoft.com/office/drawing/2014/main" id="{C3B6B2EC-557A-B1EE-21E2-025CF90C9419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382" name="Group 381">
                <a:extLst>
                  <a:ext uri="{FF2B5EF4-FFF2-40B4-BE49-F238E27FC236}">
                    <a16:creationId xmlns:a16="http://schemas.microsoft.com/office/drawing/2014/main" id="{CD26DE24-1D87-3CFD-722A-F91090725FB4}"/>
                  </a:ext>
                </a:extLst>
              </p:cNvPr>
              <p:cNvGrpSpPr/>
              <p:nvPr/>
            </p:nvGrpSpPr>
            <p:grpSpPr>
              <a:xfrm>
                <a:off x="9246591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383" name="Hexagon 382">
                  <a:extLst>
                    <a:ext uri="{FF2B5EF4-FFF2-40B4-BE49-F238E27FC236}">
                      <a16:creationId xmlns:a16="http://schemas.microsoft.com/office/drawing/2014/main" id="{A298F468-FFBA-31B3-D3F4-A8B74932CB4F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84" name="Oval 383">
                  <a:extLst>
                    <a:ext uri="{FF2B5EF4-FFF2-40B4-BE49-F238E27FC236}">
                      <a16:creationId xmlns:a16="http://schemas.microsoft.com/office/drawing/2014/main" id="{C421012F-2887-8F10-9E96-5DAED232EA52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387" name="Group 386">
              <a:extLst>
                <a:ext uri="{FF2B5EF4-FFF2-40B4-BE49-F238E27FC236}">
                  <a16:creationId xmlns:a16="http://schemas.microsoft.com/office/drawing/2014/main" id="{D716EA73-E6E7-7760-94A9-802CA356F6B1}"/>
                </a:ext>
              </a:extLst>
            </p:cNvPr>
            <p:cNvGrpSpPr/>
            <p:nvPr/>
          </p:nvGrpSpPr>
          <p:grpSpPr>
            <a:xfrm>
              <a:off x="6660888" y="5701332"/>
              <a:ext cx="186617" cy="120551"/>
              <a:chOff x="8690517" y="1906859"/>
              <a:chExt cx="1112148" cy="553100"/>
            </a:xfrm>
          </p:grpSpPr>
          <p:grpSp>
            <p:nvGrpSpPr>
              <p:cNvPr id="388" name="Group 387">
                <a:extLst>
                  <a:ext uri="{FF2B5EF4-FFF2-40B4-BE49-F238E27FC236}">
                    <a16:creationId xmlns:a16="http://schemas.microsoft.com/office/drawing/2014/main" id="{D3A0459A-9C7C-451A-D061-BF652884DF4D}"/>
                  </a:ext>
                </a:extLst>
              </p:cNvPr>
              <p:cNvGrpSpPr/>
              <p:nvPr/>
            </p:nvGrpSpPr>
            <p:grpSpPr>
              <a:xfrm>
                <a:off x="8690517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392" name="Hexagon 391">
                  <a:extLst>
                    <a:ext uri="{FF2B5EF4-FFF2-40B4-BE49-F238E27FC236}">
                      <a16:creationId xmlns:a16="http://schemas.microsoft.com/office/drawing/2014/main" id="{C385CE77-3A2A-78B2-A612-BC08E2A91205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93" name="Oval 392">
                  <a:extLst>
                    <a:ext uri="{FF2B5EF4-FFF2-40B4-BE49-F238E27FC236}">
                      <a16:creationId xmlns:a16="http://schemas.microsoft.com/office/drawing/2014/main" id="{1A16B32E-FF2F-ED41-6183-F60E1A286CED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389" name="Group 388">
                <a:extLst>
                  <a:ext uri="{FF2B5EF4-FFF2-40B4-BE49-F238E27FC236}">
                    <a16:creationId xmlns:a16="http://schemas.microsoft.com/office/drawing/2014/main" id="{645BCBD4-4B3B-25A3-A1BB-569223FAD314}"/>
                  </a:ext>
                </a:extLst>
              </p:cNvPr>
              <p:cNvGrpSpPr/>
              <p:nvPr/>
            </p:nvGrpSpPr>
            <p:grpSpPr>
              <a:xfrm>
                <a:off x="9246591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390" name="Hexagon 389">
                  <a:extLst>
                    <a:ext uri="{FF2B5EF4-FFF2-40B4-BE49-F238E27FC236}">
                      <a16:creationId xmlns:a16="http://schemas.microsoft.com/office/drawing/2014/main" id="{BF739960-51B1-4302-43BD-5A8D8565BB15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91" name="Oval 390">
                  <a:extLst>
                    <a:ext uri="{FF2B5EF4-FFF2-40B4-BE49-F238E27FC236}">
                      <a16:creationId xmlns:a16="http://schemas.microsoft.com/office/drawing/2014/main" id="{E92B5CF2-2D5D-00C0-E869-29C78DF9176A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394" name="Group 393">
              <a:extLst>
                <a:ext uri="{FF2B5EF4-FFF2-40B4-BE49-F238E27FC236}">
                  <a16:creationId xmlns:a16="http://schemas.microsoft.com/office/drawing/2014/main" id="{EA987105-A8FC-D48A-8B82-8817D9EDE9E4}"/>
                </a:ext>
              </a:extLst>
            </p:cNvPr>
            <p:cNvGrpSpPr/>
            <p:nvPr/>
          </p:nvGrpSpPr>
          <p:grpSpPr>
            <a:xfrm>
              <a:off x="6248244" y="5716088"/>
              <a:ext cx="186617" cy="120551"/>
              <a:chOff x="8690517" y="1906859"/>
              <a:chExt cx="1112148" cy="553100"/>
            </a:xfrm>
          </p:grpSpPr>
          <p:grpSp>
            <p:nvGrpSpPr>
              <p:cNvPr id="395" name="Group 394">
                <a:extLst>
                  <a:ext uri="{FF2B5EF4-FFF2-40B4-BE49-F238E27FC236}">
                    <a16:creationId xmlns:a16="http://schemas.microsoft.com/office/drawing/2014/main" id="{93466E27-2992-3568-BE03-BF8553E91D34}"/>
                  </a:ext>
                </a:extLst>
              </p:cNvPr>
              <p:cNvGrpSpPr/>
              <p:nvPr/>
            </p:nvGrpSpPr>
            <p:grpSpPr>
              <a:xfrm>
                <a:off x="8690517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399" name="Hexagon 398">
                  <a:extLst>
                    <a:ext uri="{FF2B5EF4-FFF2-40B4-BE49-F238E27FC236}">
                      <a16:creationId xmlns:a16="http://schemas.microsoft.com/office/drawing/2014/main" id="{825605AE-849B-ECA0-AEAD-10254B060718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00" name="Oval 399">
                  <a:extLst>
                    <a:ext uri="{FF2B5EF4-FFF2-40B4-BE49-F238E27FC236}">
                      <a16:creationId xmlns:a16="http://schemas.microsoft.com/office/drawing/2014/main" id="{6F911616-E910-AB20-B4D7-C48787D4A5AA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396" name="Group 395">
                <a:extLst>
                  <a:ext uri="{FF2B5EF4-FFF2-40B4-BE49-F238E27FC236}">
                    <a16:creationId xmlns:a16="http://schemas.microsoft.com/office/drawing/2014/main" id="{319D0045-C438-83AA-5573-6C968FE3B72C}"/>
                  </a:ext>
                </a:extLst>
              </p:cNvPr>
              <p:cNvGrpSpPr/>
              <p:nvPr/>
            </p:nvGrpSpPr>
            <p:grpSpPr>
              <a:xfrm>
                <a:off x="9246591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397" name="Hexagon 396">
                  <a:extLst>
                    <a:ext uri="{FF2B5EF4-FFF2-40B4-BE49-F238E27FC236}">
                      <a16:creationId xmlns:a16="http://schemas.microsoft.com/office/drawing/2014/main" id="{7E41A4AA-A240-E181-76FC-A21C85FD1225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98" name="Oval 397">
                  <a:extLst>
                    <a:ext uri="{FF2B5EF4-FFF2-40B4-BE49-F238E27FC236}">
                      <a16:creationId xmlns:a16="http://schemas.microsoft.com/office/drawing/2014/main" id="{7326AB71-EAD1-B400-EC19-D0B66DB4B159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401" name="Group 400">
              <a:extLst>
                <a:ext uri="{FF2B5EF4-FFF2-40B4-BE49-F238E27FC236}">
                  <a16:creationId xmlns:a16="http://schemas.microsoft.com/office/drawing/2014/main" id="{3CC36BA2-E665-693F-B289-0682B024D77A}"/>
                </a:ext>
              </a:extLst>
            </p:cNvPr>
            <p:cNvGrpSpPr/>
            <p:nvPr/>
          </p:nvGrpSpPr>
          <p:grpSpPr>
            <a:xfrm>
              <a:off x="5789777" y="5684782"/>
              <a:ext cx="186617" cy="120551"/>
              <a:chOff x="8690517" y="1906859"/>
              <a:chExt cx="1112148" cy="553100"/>
            </a:xfrm>
          </p:grpSpPr>
          <p:grpSp>
            <p:nvGrpSpPr>
              <p:cNvPr id="402" name="Group 401">
                <a:extLst>
                  <a:ext uri="{FF2B5EF4-FFF2-40B4-BE49-F238E27FC236}">
                    <a16:creationId xmlns:a16="http://schemas.microsoft.com/office/drawing/2014/main" id="{11D11F89-5364-D807-753B-0605B66F8325}"/>
                  </a:ext>
                </a:extLst>
              </p:cNvPr>
              <p:cNvGrpSpPr/>
              <p:nvPr/>
            </p:nvGrpSpPr>
            <p:grpSpPr>
              <a:xfrm>
                <a:off x="8690517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406" name="Hexagon 405">
                  <a:extLst>
                    <a:ext uri="{FF2B5EF4-FFF2-40B4-BE49-F238E27FC236}">
                      <a16:creationId xmlns:a16="http://schemas.microsoft.com/office/drawing/2014/main" id="{3F5A8947-45E0-7C2B-F15F-36A6AAC90436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07" name="Oval 406">
                  <a:extLst>
                    <a:ext uri="{FF2B5EF4-FFF2-40B4-BE49-F238E27FC236}">
                      <a16:creationId xmlns:a16="http://schemas.microsoft.com/office/drawing/2014/main" id="{4C7E3FD2-F334-7337-45C8-80CDC8354FB2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403" name="Group 402">
                <a:extLst>
                  <a:ext uri="{FF2B5EF4-FFF2-40B4-BE49-F238E27FC236}">
                    <a16:creationId xmlns:a16="http://schemas.microsoft.com/office/drawing/2014/main" id="{880E3463-0287-E647-4B58-6A4E1577B0EE}"/>
                  </a:ext>
                </a:extLst>
              </p:cNvPr>
              <p:cNvGrpSpPr/>
              <p:nvPr/>
            </p:nvGrpSpPr>
            <p:grpSpPr>
              <a:xfrm>
                <a:off x="9246591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404" name="Hexagon 403">
                  <a:extLst>
                    <a:ext uri="{FF2B5EF4-FFF2-40B4-BE49-F238E27FC236}">
                      <a16:creationId xmlns:a16="http://schemas.microsoft.com/office/drawing/2014/main" id="{0308920D-960C-5832-D331-F1B3E7361AA5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05" name="Oval 404">
                  <a:extLst>
                    <a:ext uri="{FF2B5EF4-FFF2-40B4-BE49-F238E27FC236}">
                      <a16:creationId xmlns:a16="http://schemas.microsoft.com/office/drawing/2014/main" id="{A6CBEAD5-30C1-5B32-B365-6AE111C85DFC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408" name="Group 407">
              <a:extLst>
                <a:ext uri="{FF2B5EF4-FFF2-40B4-BE49-F238E27FC236}">
                  <a16:creationId xmlns:a16="http://schemas.microsoft.com/office/drawing/2014/main" id="{68B1C9AA-054B-8913-5F3F-0F310821221E}"/>
                </a:ext>
              </a:extLst>
            </p:cNvPr>
            <p:cNvGrpSpPr/>
            <p:nvPr/>
          </p:nvGrpSpPr>
          <p:grpSpPr>
            <a:xfrm>
              <a:off x="8756737" y="5481371"/>
              <a:ext cx="186617" cy="120551"/>
              <a:chOff x="8690517" y="1906859"/>
              <a:chExt cx="1112148" cy="553100"/>
            </a:xfrm>
          </p:grpSpPr>
          <p:grpSp>
            <p:nvGrpSpPr>
              <p:cNvPr id="409" name="Group 408">
                <a:extLst>
                  <a:ext uri="{FF2B5EF4-FFF2-40B4-BE49-F238E27FC236}">
                    <a16:creationId xmlns:a16="http://schemas.microsoft.com/office/drawing/2014/main" id="{29C6E462-05AA-3198-91A0-69324D1D021D}"/>
                  </a:ext>
                </a:extLst>
              </p:cNvPr>
              <p:cNvGrpSpPr/>
              <p:nvPr/>
            </p:nvGrpSpPr>
            <p:grpSpPr>
              <a:xfrm>
                <a:off x="8690517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413" name="Hexagon 412">
                  <a:extLst>
                    <a:ext uri="{FF2B5EF4-FFF2-40B4-BE49-F238E27FC236}">
                      <a16:creationId xmlns:a16="http://schemas.microsoft.com/office/drawing/2014/main" id="{8CDA18D9-3F54-0395-B177-3FE870C58416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14" name="Oval 413">
                  <a:extLst>
                    <a:ext uri="{FF2B5EF4-FFF2-40B4-BE49-F238E27FC236}">
                      <a16:creationId xmlns:a16="http://schemas.microsoft.com/office/drawing/2014/main" id="{62005445-D5E9-D30F-35D5-BFC9517DF366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410" name="Group 409">
                <a:extLst>
                  <a:ext uri="{FF2B5EF4-FFF2-40B4-BE49-F238E27FC236}">
                    <a16:creationId xmlns:a16="http://schemas.microsoft.com/office/drawing/2014/main" id="{5542D334-41F2-3373-A4B7-E1E927CFE238}"/>
                  </a:ext>
                </a:extLst>
              </p:cNvPr>
              <p:cNvGrpSpPr/>
              <p:nvPr/>
            </p:nvGrpSpPr>
            <p:grpSpPr>
              <a:xfrm>
                <a:off x="9246591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411" name="Hexagon 410">
                  <a:extLst>
                    <a:ext uri="{FF2B5EF4-FFF2-40B4-BE49-F238E27FC236}">
                      <a16:creationId xmlns:a16="http://schemas.microsoft.com/office/drawing/2014/main" id="{B600F808-4F9A-AA64-CB15-A94344FC4958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12" name="Oval 411">
                  <a:extLst>
                    <a:ext uri="{FF2B5EF4-FFF2-40B4-BE49-F238E27FC236}">
                      <a16:creationId xmlns:a16="http://schemas.microsoft.com/office/drawing/2014/main" id="{6F6175F1-4CBA-E424-FE73-1F80CC86D9CE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415" name="Group 414">
              <a:extLst>
                <a:ext uri="{FF2B5EF4-FFF2-40B4-BE49-F238E27FC236}">
                  <a16:creationId xmlns:a16="http://schemas.microsoft.com/office/drawing/2014/main" id="{AFB08534-5321-0F74-2BD3-1CF345EAE775}"/>
                </a:ext>
              </a:extLst>
            </p:cNvPr>
            <p:cNvGrpSpPr/>
            <p:nvPr/>
          </p:nvGrpSpPr>
          <p:grpSpPr>
            <a:xfrm>
              <a:off x="8331934" y="5481371"/>
              <a:ext cx="186617" cy="120551"/>
              <a:chOff x="8690517" y="1906859"/>
              <a:chExt cx="1112148" cy="553100"/>
            </a:xfrm>
          </p:grpSpPr>
          <p:grpSp>
            <p:nvGrpSpPr>
              <p:cNvPr id="416" name="Group 415">
                <a:extLst>
                  <a:ext uri="{FF2B5EF4-FFF2-40B4-BE49-F238E27FC236}">
                    <a16:creationId xmlns:a16="http://schemas.microsoft.com/office/drawing/2014/main" id="{799B8849-8B1C-9F71-8E60-39F0D0BDF0BA}"/>
                  </a:ext>
                </a:extLst>
              </p:cNvPr>
              <p:cNvGrpSpPr/>
              <p:nvPr/>
            </p:nvGrpSpPr>
            <p:grpSpPr>
              <a:xfrm>
                <a:off x="8690517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420" name="Hexagon 419">
                  <a:extLst>
                    <a:ext uri="{FF2B5EF4-FFF2-40B4-BE49-F238E27FC236}">
                      <a16:creationId xmlns:a16="http://schemas.microsoft.com/office/drawing/2014/main" id="{C5AEC934-59ED-0E46-0B02-A7CB8F550788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21" name="Oval 420">
                  <a:extLst>
                    <a:ext uri="{FF2B5EF4-FFF2-40B4-BE49-F238E27FC236}">
                      <a16:creationId xmlns:a16="http://schemas.microsoft.com/office/drawing/2014/main" id="{26AA8ED7-7E6A-E3F2-D57B-9208CB70AB7F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417" name="Group 416">
                <a:extLst>
                  <a:ext uri="{FF2B5EF4-FFF2-40B4-BE49-F238E27FC236}">
                    <a16:creationId xmlns:a16="http://schemas.microsoft.com/office/drawing/2014/main" id="{7F9DBADB-9BC8-4961-9FF3-06B743089D57}"/>
                  </a:ext>
                </a:extLst>
              </p:cNvPr>
              <p:cNvGrpSpPr/>
              <p:nvPr/>
            </p:nvGrpSpPr>
            <p:grpSpPr>
              <a:xfrm>
                <a:off x="9246591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418" name="Hexagon 417">
                  <a:extLst>
                    <a:ext uri="{FF2B5EF4-FFF2-40B4-BE49-F238E27FC236}">
                      <a16:creationId xmlns:a16="http://schemas.microsoft.com/office/drawing/2014/main" id="{95367A35-8263-A3AB-B36E-8AFBBF8F749C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19" name="Oval 418">
                  <a:extLst>
                    <a:ext uri="{FF2B5EF4-FFF2-40B4-BE49-F238E27FC236}">
                      <a16:creationId xmlns:a16="http://schemas.microsoft.com/office/drawing/2014/main" id="{9008A30F-380A-20ED-FE3F-05E02297FF16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422" name="Group 421">
              <a:extLst>
                <a:ext uri="{FF2B5EF4-FFF2-40B4-BE49-F238E27FC236}">
                  <a16:creationId xmlns:a16="http://schemas.microsoft.com/office/drawing/2014/main" id="{F6EF71AB-D0B6-AED4-9FF4-649BB6F5CCF3}"/>
                </a:ext>
              </a:extLst>
            </p:cNvPr>
            <p:cNvGrpSpPr/>
            <p:nvPr/>
          </p:nvGrpSpPr>
          <p:grpSpPr>
            <a:xfrm>
              <a:off x="7919290" y="5496127"/>
              <a:ext cx="186617" cy="120551"/>
              <a:chOff x="8690517" y="1906859"/>
              <a:chExt cx="1112148" cy="553100"/>
            </a:xfrm>
          </p:grpSpPr>
          <p:grpSp>
            <p:nvGrpSpPr>
              <p:cNvPr id="423" name="Group 422">
                <a:extLst>
                  <a:ext uri="{FF2B5EF4-FFF2-40B4-BE49-F238E27FC236}">
                    <a16:creationId xmlns:a16="http://schemas.microsoft.com/office/drawing/2014/main" id="{E3C3FE73-C477-0E3A-8DE9-1AA1C4CF9C93}"/>
                  </a:ext>
                </a:extLst>
              </p:cNvPr>
              <p:cNvGrpSpPr/>
              <p:nvPr/>
            </p:nvGrpSpPr>
            <p:grpSpPr>
              <a:xfrm>
                <a:off x="8690517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427" name="Hexagon 426">
                  <a:extLst>
                    <a:ext uri="{FF2B5EF4-FFF2-40B4-BE49-F238E27FC236}">
                      <a16:creationId xmlns:a16="http://schemas.microsoft.com/office/drawing/2014/main" id="{72180B36-C159-5619-719A-AAF7E514A9AC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28" name="Oval 427">
                  <a:extLst>
                    <a:ext uri="{FF2B5EF4-FFF2-40B4-BE49-F238E27FC236}">
                      <a16:creationId xmlns:a16="http://schemas.microsoft.com/office/drawing/2014/main" id="{BDE8BCAA-E898-2584-1EF3-360A92C53D4D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424" name="Group 423">
                <a:extLst>
                  <a:ext uri="{FF2B5EF4-FFF2-40B4-BE49-F238E27FC236}">
                    <a16:creationId xmlns:a16="http://schemas.microsoft.com/office/drawing/2014/main" id="{5E99F946-C468-D709-3E1F-913078553ECD}"/>
                  </a:ext>
                </a:extLst>
              </p:cNvPr>
              <p:cNvGrpSpPr/>
              <p:nvPr/>
            </p:nvGrpSpPr>
            <p:grpSpPr>
              <a:xfrm>
                <a:off x="9246591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425" name="Hexagon 424">
                  <a:extLst>
                    <a:ext uri="{FF2B5EF4-FFF2-40B4-BE49-F238E27FC236}">
                      <a16:creationId xmlns:a16="http://schemas.microsoft.com/office/drawing/2014/main" id="{936FF9A0-34F0-24EE-0674-11080F9A72F7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26" name="Oval 425">
                  <a:extLst>
                    <a:ext uri="{FF2B5EF4-FFF2-40B4-BE49-F238E27FC236}">
                      <a16:creationId xmlns:a16="http://schemas.microsoft.com/office/drawing/2014/main" id="{D71D65AF-1946-8BC9-0464-15AFE008C40F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429" name="Group 428">
              <a:extLst>
                <a:ext uri="{FF2B5EF4-FFF2-40B4-BE49-F238E27FC236}">
                  <a16:creationId xmlns:a16="http://schemas.microsoft.com/office/drawing/2014/main" id="{5219A56A-6B55-7909-11ED-81C777D52DD6}"/>
                </a:ext>
              </a:extLst>
            </p:cNvPr>
            <p:cNvGrpSpPr/>
            <p:nvPr/>
          </p:nvGrpSpPr>
          <p:grpSpPr>
            <a:xfrm>
              <a:off x="7460823" y="5464821"/>
              <a:ext cx="186617" cy="120551"/>
              <a:chOff x="8690517" y="1906859"/>
              <a:chExt cx="1112148" cy="553100"/>
            </a:xfrm>
          </p:grpSpPr>
          <p:grpSp>
            <p:nvGrpSpPr>
              <p:cNvPr id="430" name="Group 429">
                <a:extLst>
                  <a:ext uri="{FF2B5EF4-FFF2-40B4-BE49-F238E27FC236}">
                    <a16:creationId xmlns:a16="http://schemas.microsoft.com/office/drawing/2014/main" id="{B79028C2-0961-BCA4-73FE-92E6956FFA6E}"/>
                  </a:ext>
                </a:extLst>
              </p:cNvPr>
              <p:cNvGrpSpPr/>
              <p:nvPr/>
            </p:nvGrpSpPr>
            <p:grpSpPr>
              <a:xfrm>
                <a:off x="8690517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434" name="Hexagon 433">
                  <a:extLst>
                    <a:ext uri="{FF2B5EF4-FFF2-40B4-BE49-F238E27FC236}">
                      <a16:creationId xmlns:a16="http://schemas.microsoft.com/office/drawing/2014/main" id="{5F47D095-5538-3958-BD9C-B6BAD0CFD1C5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35" name="Oval 434">
                  <a:extLst>
                    <a:ext uri="{FF2B5EF4-FFF2-40B4-BE49-F238E27FC236}">
                      <a16:creationId xmlns:a16="http://schemas.microsoft.com/office/drawing/2014/main" id="{3566F5BB-C0CD-FD83-69CF-E1AB545CA952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431" name="Group 430">
                <a:extLst>
                  <a:ext uri="{FF2B5EF4-FFF2-40B4-BE49-F238E27FC236}">
                    <a16:creationId xmlns:a16="http://schemas.microsoft.com/office/drawing/2014/main" id="{48A56581-5199-4D8B-D4C7-C701F020EF8D}"/>
                  </a:ext>
                </a:extLst>
              </p:cNvPr>
              <p:cNvGrpSpPr/>
              <p:nvPr/>
            </p:nvGrpSpPr>
            <p:grpSpPr>
              <a:xfrm>
                <a:off x="9246591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432" name="Hexagon 431">
                  <a:extLst>
                    <a:ext uri="{FF2B5EF4-FFF2-40B4-BE49-F238E27FC236}">
                      <a16:creationId xmlns:a16="http://schemas.microsoft.com/office/drawing/2014/main" id="{17428FE8-7624-3EFF-70C1-5A6F6A46C4E6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33" name="Oval 432">
                  <a:extLst>
                    <a:ext uri="{FF2B5EF4-FFF2-40B4-BE49-F238E27FC236}">
                      <a16:creationId xmlns:a16="http://schemas.microsoft.com/office/drawing/2014/main" id="{38175471-82C4-DDD7-F520-C20A5A148B2F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436" name="Group 435">
              <a:extLst>
                <a:ext uri="{FF2B5EF4-FFF2-40B4-BE49-F238E27FC236}">
                  <a16:creationId xmlns:a16="http://schemas.microsoft.com/office/drawing/2014/main" id="{43629B24-F85C-B4DB-42EA-718C68AC897E}"/>
                </a:ext>
              </a:extLst>
            </p:cNvPr>
            <p:cNvGrpSpPr/>
            <p:nvPr/>
          </p:nvGrpSpPr>
          <p:grpSpPr>
            <a:xfrm>
              <a:off x="8756737" y="5700380"/>
              <a:ext cx="186617" cy="120551"/>
              <a:chOff x="8690517" y="1906859"/>
              <a:chExt cx="1112148" cy="553100"/>
            </a:xfrm>
          </p:grpSpPr>
          <p:grpSp>
            <p:nvGrpSpPr>
              <p:cNvPr id="437" name="Group 436">
                <a:extLst>
                  <a:ext uri="{FF2B5EF4-FFF2-40B4-BE49-F238E27FC236}">
                    <a16:creationId xmlns:a16="http://schemas.microsoft.com/office/drawing/2014/main" id="{6C6F232C-399F-F8E0-A23C-2B6DC47A8030}"/>
                  </a:ext>
                </a:extLst>
              </p:cNvPr>
              <p:cNvGrpSpPr/>
              <p:nvPr/>
            </p:nvGrpSpPr>
            <p:grpSpPr>
              <a:xfrm>
                <a:off x="8690517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441" name="Hexagon 440">
                  <a:extLst>
                    <a:ext uri="{FF2B5EF4-FFF2-40B4-BE49-F238E27FC236}">
                      <a16:creationId xmlns:a16="http://schemas.microsoft.com/office/drawing/2014/main" id="{CA35360D-5118-FA0F-58E8-46C6C79B3A69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42" name="Oval 441">
                  <a:extLst>
                    <a:ext uri="{FF2B5EF4-FFF2-40B4-BE49-F238E27FC236}">
                      <a16:creationId xmlns:a16="http://schemas.microsoft.com/office/drawing/2014/main" id="{6C874E6B-5EE4-4F0F-3AD3-72FC2BCC7E3B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438" name="Group 437">
                <a:extLst>
                  <a:ext uri="{FF2B5EF4-FFF2-40B4-BE49-F238E27FC236}">
                    <a16:creationId xmlns:a16="http://schemas.microsoft.com/office/drawing/2014/main" id="{B2B497B9-36EA-3918-09F6-04F2883993DB}"/>
                  </a:ext>
                </a:extLst>
              </p:cNvPr>
              <p:cNvGrpSpPr/>
              <p:nvPr/>
            </p:nvGrpSpPr>
            <p:grpSpPr>
              <a:xfrm>
                <a:off x="9246591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439" name="Hexagon 438">
                  <a:extLst>
                    <a:ext uri="{FF2B5EF4-FFF2-40B4-BE49-F238E27FC236}">
                      <a16:creationId xmlns:a16="http://schemas.microsoft.com/office/drawing/2014/main" id="{36AFC829-0BA3-DBD6-E09A-D19726929D51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40" name="Oval 439">
                  <a:extLst>
                    <a:ext uri="{FF2B5EF4-FFF2-40B4-BE49-F238E27FC236}">
                      <a16:creationId xmlns:a16="http://schemas.microsoft.com/office/drawing/2014/main" id="{B848DFD5-EE52-8704-8963-41E036C38FFF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443" name="Group 442">
              <a:extLst>
                <a:ext uri="{FF2B5EF4-FFF2-40B4-BE49-F238E27FC236}">
                  <a16:creationId xmlns:a16="http://schemas.microsoft.com/office/drawing/2014/main" id="{BE673BBC-1858-CEB3-6DE2-E4A5601A0F2A}"/>
                </a:ext>
              </a:extLst>
            </p:cNvPr>
            <p:cNvGrpSpPr/>
            <p:nvPr/>
          </p:nvGrpSpPr>
          <p:grpSpPr>
            <a:xfrm>
              <a:off x="8331934" y="5700380"/>
              <a:ext cx="186617" cy="120551"/>
              <a:chOff x="8690517" y="1906859"/>
              <a:chExt cx="1112148" cy="553100"/>
            </a:xfrm>
          </p:grpSpPr>
          <p:grpSp>
            <p:nvGrpSpPr>
              <p:cNvPr id="444" name="Group 443">
                <a:extLst>
                  <a:ext uri="{FF2B5EF4-FFF2-40B4-BE49-F238E27FC236}">
                    <a16:creationId xmlns:a16="http://schemas.microsoft.com/office/drawing/2014/main" id="{BC313071-4B2B-1028-42A9-A2CB026EEF8A}"/>
                  </a:ext>
                </a:extLst>
              </p:cNvPr>
              <p:cNvGrpSpPr/>
              <p:nvPr/>
            </p:nvGrpSpPr>
            <p:grpSpPr>
              <a:xfrm>
                <a:off x="8690517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448" name="Hexagon 447">
                  <a:extLst>
                    <a:ext uri="{FF2B5EF4-FFF2-40B4-BE49-F238E27FC236}">
                      <a16:creationId xmlns:a16="http://schemas.microsoft.com/office/drawing/2014/main" id="{1A7ABEF4-8EAE-92C4-F157-05F0F24B88CA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49" name="Oval 448">
                  <a:extLst>
                    <a:ext uri="{FF2B5EF4-FFF2-40B4-BE49-F238E27FC236}">
                      <a16:creationId xmlns:a16="http://schemas.microsoft.com/office/drawing/2014/main" id="{7D4C8C09-639C-214E-34EA-60CF347DFA2F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445" name="Group 444">
                <a:extLst>
                  <a:ext uri="{FF2B5EF4-FFF2-40B4-BE49-F238E27FC236}">
                    <a16:creationId xmlns:a16="http://schemas.microsoft.com/office/drawing/2014/main" id="{75CD1B66-5B3D-2CE5-1371-69DDBD1FF9B5}"/>
                  </a:ext>
                </a:extLst>
              </p:cNvPr>
              <p:cNvGrpSpPr/>
              <p:nvPr/>
            </p:nvGrpSpPr>
            <p:grpSpPr>
              <a:xfrm>
                <a:off x="9246591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446" name="Hexagon 445">
                  <a:extLst>
                    <a:ext uri="{FF2B5EF4-FFF2-40B4-BE49-F238E27FC236}">
                      <a16:creationId xmlns:a16="http://schemas.microsoft.com/office/drawing/2014/main" id="{9631C00A-332E-C90F-94C8-DEA88EB85E3A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47" name="Oval 446">
                  <a:extLst>
                    <a:ext uri="{FF2B5EF4-FFF2-40B4-BE49-F238E27FC236}">
                      <a16:creationId xmlns:a16="http://schemas.microsoft.com/office/drawing/2014/main" id="{7D3F9B7F-9D19-01CC-585C-B2CF6D9060C7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450" name="Group 449">
              <a:extLst>
                <a:ext uri="{FF2B5EF4-FFF2-40B4-BE49-F238E27FC236}">
                  <a16:creationId xmlns:a16="http://schemas.microsoft.com/office/drawing/2014/main" id="{6DEA8323-4844-BED3-B7F0-6B248D42984D}"/>
                </a:ext>
              </a:extLst>
            </p:cNvPr>
            <p:cNvGrpSpPr/>
            <p:nvPr/>
          </p:nvGrpSpPr>
          <p:grpSpPr>
            <a:xfrm>
              <a:off x="7919290" y="5715136"/>
              <a:ext cx="186617" cy="120551"/>
              <a:chOff x="8690517" y="1906859"/>
              <a:chExt cx="1112148" cy="553100"/>
            </a:xfrm>
          </p:grpSpPr>
          <p:grpSp>
            <p:nvGrpSpPr>
              <p:cNvPr id="451" name="Group 450">
                <a:extLst>
                  <a:ext uri="{FF2B5EF4-FFF2-40B4-BE49-F238E27FC236}">
                    <a16:creationId xmlns:a16="http://schemas.microsoft.com/office/drawing/2014/main" id="{66EE4FED-B305-08ED-FEED-98A096CDA866}"/>
                  </a:ext>
                </a:extLst>
              </p:cNvPr>
              <p:cNvGrpSpPr/>
              <p:nvPr/>
            </p:nvGrpSpPr>
            <p:grpSpPr>
              <a:xfrm>
                <a:off x="8690517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455" name="Hexagon 454">
                  <a:extLst>
                    <a:ext uri="{FF2B5EF4-FFF2-40B4-BE49-F238E27FC236}">
                      <a16:creationId xmlns:a16="http://schemas.microsoft.com/office/drawing/2014/main" id="{D766E5F7-814F-81EF-65C4-96FB5AC2C5B5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56" name="Oval 455">
                  <a:extLst>
                    <a:ext uri="{FF2B5EF4-FFF2-40B4-BE49-F238E27FC236}">
                      <a16:creationId xmlns:a16="http://schemas.microsoft.com/office/drawing/2014/main" id="{B65E7342-584C-38A4-ACF1-FC4ED20797C1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452" name="Group 451">
                <a:extLst>
                  <a:ext uri="{FF2B5EF4-FFF2-40B4-BE49-F238E27FC236}">
                    <a16:creationId xmlns:a16="http://schemas.microsoft.com/office/drawing/2014/main" id="{25775DD5-6BAE-AEAF-558C-04B13BB86116}"/>
                  </a:ext>
                </a:extLst>
              </p:cNvPr>
              <p:cNvGrpSpPr/>
              <p:nvPr/>
            </p:nvGrpSpPr>
            <p:grpSpPr>
              <a:xfrm>
                <a:off x="9246591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453" name="Hexagon 452">
                  <a:extLst>
                    <a:ext uri="{FF2B5EF4-FFF2-40B4-BE49-F238E27FC236}">
                      <a16:creationId xmlns:a16="http://schemas.microsoft.com/office/drawing/2014/main" id="{983D6FE8-1B68-10FE-7F4B-3A7F533DB7D9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54" name="Oval 453">
                  <a:extLst>
                    <a:ext uri="{FF2B5EF4-FFF2-40B4-BE49-F238E27FC236}">
                      <a16:creationId xmlns:a16="http://schemas.microsoft.com/office/drawing/2014/main" id="{029E5CD3-8916-4C6E-DF89-25C1AE712954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457" name="Group 456">
              <a:extLst>
                <a:ext uri="{FF2B5EF4-FFF2-40B4-BE49-F238E27FC236}">
                  <a16:creationId xmlns:a16="http://schemas.microsoft.com/office/drawing/2014/main" id="{E04454D9-BDD8-41EC-675D-B2415F306A20}"/>
                </a:ext>
              </a:extLst>
            </p:cNvPr>
            <p:cNvGrpSpPr/>
            <p:nvPr/>
          </p:nvGrpSpPr>
          <p:grpSpPr>
            <a:xfrm>
              <a:off x="7466354" y="5743470"/>
              <a:ext cx="186617" cy="120551"/>
              <a:chOff x="8690517" y="1906859"/>
              <a:chExt cx="1112148" cy="553100"/>
            </a:xfrm>
          </p:grpSpPr>
          <p:grpSp>
            <p:nvGrpSpPr>
              <p:cNvPr id="458" name="Group 457">
                <a:extLst>
                  <a:ext uri="{FF2B5EF4-FFF2-40B4-BE49-F238E27FC236}">
                    <a16:creationId xmlns:a16="http://schemas.microsoft.com/office/drawing/2014/main" id="{83443CC9-FA1A-B7A1-E84F-18AC275BF39D}"/>
                  </a:ext>
                </a:extLst>
              </p:cNvPr>
              <p:cNvGrpSpPr/>
              <p:nvPr/>
            </p:nvGrpSpPr>
            <p:grpSpPr>
              <a:xfrm>
                <a:off x="8690517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462" name="Hexagon 461">
                  <a:extLst>
                    <a:ext uri="{FF2B5EF4-FFF2-40B4-BE49-F238E27FC236}">
                      <a16:creationId xmlns:a16="http://schemas.microsoft.com/office/drawing/2014/main" id="{66DC3E61-A1E4-2F00-354D-CDFB23CD3CEE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63" name="Oval 462">
                  <a:extLst>
                    <a:ext uri="{FF2B5EF4-FFF2-40B4-BE49-F238E27FC236}">
                      <a16:creationId xmlns:a16="http://schemas.microsoft.com/office/drawing/2014/main" id="{2B2B27FC-647C-764D-03F7-A11799E04B56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459" name="Group 458">
                <a:extLst>
                  <a:ext uri="{FF2B5EF4-FFF2-40B4-BE49-F238E27FC236}">
                    <a16:creationId xmlns:a16="http://schemas.microsoft.com/office/drawing/2014/main" id="{B2027E66-22BB-D86C-E00C-BFE043187BA2}"/>
                  </a:ext>
                </a:extLst>
              </p:cNvPr>
              <p:cNvGrpSpPr/>
              <p:nvPr/>
            </p:nvGrpSpPr>
            <p:grpSpPr>
              <a:xfrm>
                <a:off x="9246591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460" name="Hexagon 459">
                  <a:extLst>
                    <a:ext uri="{FF2B5EF4-FFF2-40B4-BE49-F238E27FC236}">
                      <a16:creationId xmlns:a16="http://schemas.microsoft.com/office/drawing/2014/main" id="{4B936336-1FA4-3F41-5D00-49420E469235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61" name="Oval 460">
                  <a:extLst>
                    <a:ext uri="{FF2B5EF4-FFF2-40B4-BE49-F238E27FC236}">
                      <a16:creationId xmlns:a16="http://schemas.microsoft.com/office/drawing/2014/main" id="{916C1970-F0B2-0E6E-2CD3-B705917887C9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464" name="Group 463">
              <a:extLst>
                <a:ext uri="{FF2B5EF4-FFF2-40B4-BE49-F238E27FC236}">
                  <a16:creationId xmlns:a16="http://schemas.microsoft.com/office/drawing/2014/main" id="{025FEF92-9DAC-8BF3-C516-D79458935966}"/>
                </a:ext>
              </a:extLst>
            </p:cNvPr>
            <p:cNvGrpSpPr/>
            <p:nvPr/>
          </p:nvGrpSpPr>
          <p:grpSpPr>
            <a:xfrm>
              <a:off x="8760218" y="6075641"/>
              <a:ext cx="186617" cy="120551"/>
              <a:chOff x="8690517" y="1906859"/>
              <a:chExt cx="1112148" cy="553100"/>
            </a:xfrm>
          </p:grpSpPr>
          <p:grpSp>
            <p:nvGrpSpPr>
              <p:cNvPr id="465" name="Group 464">
                <a:extLst>
                  <a:ext uri="{FF2B5EF4-FFF2-40B4-BE49-F238E27FC236}">
                    <a16:creationId xmlns:a16="http://schemas.microsoft.com/office/drawing/2014/main" id="{D6E1F317-136F-6B5D-D502-7D523761353C}"/>
                  </a:ext>
                </a:extLst>
              </p:cNvPr>
              <p:cNvGrpSpPr/>
              <p:nvPr/>
            </p:nvGrpSpPr>
            <p:grpSpPr>
              <a:xfrm>
                <a:off x="8690517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469" name="Hexagon 468">
                  <a:extLst>
                    <a:ext uri="{FF2B5EF4-FFF2-40B4-BE49-F238E27FC236}">
                      <a16:creationId xmlns:a16="http://schemas.microsoft.com/office/drawing/2014/main" id="{E25DF030-7F6A-2263-2092-AA2E71B9948C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70" name="Oval 469">
                  <a:extLst>
                    <a:ext uri="{FF2B5EF4-FFF2-40B4-BE49-F238E27FC236}">
                      <a16:creationId xmlns:a16="http://schemas.microsoft.com/office/drawing/2014/main" id="{0FDAA6AA-5DDF-8267-9BB5-54B9A7908F53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466" name="Group 465">
                <a:extLst>
                  <a:ext uri="{FF2B5EF4-FFF2-40B4-BE49-F238E27FC236}">
                    <a16:creationId xmlns:a16="http://schemas.microsoft.com/office/drawing/2014/main" id="{734E4C77-CC62-2F8B-8704-483DED5D2CD1}"/>
                  </a:ext>
                </a:extLst>
              </p:cNvPr>
              <p:cNvGrpSpPr/>
              <p:nvPr/>
            </p:nvGrpSpPr>
            <p:grpSpPr>
              <a:xfrm>
                <a:off x="9246591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467" name="Hexagon 466">
                  <a:extLst>
                    <a:ext uri="{FF2B5EF4-FFF2-40B4-BE49-F238E27FC236}">
                      <a16:creationId xmlns:a16="http://schemas.microsoft.com/office/drawing/2014/main" id="{59CFF853-8692-8745-E358-A480122E5952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68" name="Oval 467">
                  <a:extLst>
                    <a:ext uri="{FF2B5EF4-FFF2-40B4-BE49-F238E27FC236}">
                      <a16:creationId xmlns:a16="http://schemas.microsoft.com/office/drawing/2014/main" id="{9E64D849-344E-A191-FDEA-99BCD1FEEFB2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471" name="Group 470">
              <a:extLst>
                <a:ext uri="{FF2B5EF4-FFF2-40B4-BE49-F238E27FC236}">
                  <a16:creationId xmlns:a16="http://schemas.microsoft.com/office/drawing/2014/main" id="{1B90DA56-09F5-C91A-D727-ED42094BC887}"/>
                </a:ext>
              </a:extLst>
            </p:cNvPr>
            <p:cNvGrpSpPr/>
            <p:nvPr/>
          </p:nvGrpSpPr>
          <p:grpSpPr>
            <a:xfrm>
              <a:off x="8335415" y="6075641"/>
              <a:ext cx="186617" cy="120551"/>
              <a:chOff x="8690517" y="1906859"/>
              <a:chExt cx="1112148" cy="553100"/>
            </a:xfrm>
          </p:grpSpPr>
          <p:grpSp>
            <p:nvGrpSpPr>
              <p:cNvPr id="472" name="Group 471">
                <a:extLst>
                  <a:ext uri="{FF2B5EF4-FFF2-40B4-BE49-F238E27FC236}">
                    <a16:creationId xmlns:a16="http://schemas.microsoft.com/office/drawing/2014/main" id="{D8643726-F99D-EEE9-E6B1-D2C70A1148EF}"/>
                  </a:ext>
                </a:extLst>
              </p:cNvPr>
              <p:cNvGrpSpPr/>
              <p:nvPr/>
            </p:nvGrpSpPr>
            <p:grpSpPr>
              <a:xfrm>
                <a:off x="8690517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476" name="Hexagon 475">
                  <a:extLst>
                    <a:ext uri="{FF2B5EF4-FFF2-40B4-BE49-F238E27FC236}">
                      <a16:creationId xmlns:a16="http://schemas.microsoft.com/office/drawing/2014/main" id="{B1858B97-368A-7D8A-30AD-6292D2A2A282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77" name="Oval 476">
                  <a:extLst>
                    <a:ext uri="{FF2B5EF4-FFF2-40B4-BE49-F238E27FC236}">
                      <a16:creationId xmlns:a16="http://schemas.microsoft.com/office/drawing/2014/main" id="{77EF3BA5-710E-AC44-BA56-1CC3335227A2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473" name="Group 472">
                <a:extLst>
                  <a:ext uri="{FF2B5EF4-FFF2-40B4-BE49-F238E27FC236}">
                    <a16:creationId xmlns:a16="http://schemas.microsoft.com/office/drawing/2014/main" id="{611BBF04-B503-3361-C86F-7216E19774AE}"/>
                  </a:ext>
                </a:extLst>
              </p:cNvPr>
              <p:cNvGrpSpPr/>
              <p:nvPr/>
            </p:nvGrpSpPr>
            <p:grpSpPr>
              <a:xfrm>
                <a:off x="9246591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474" name="Hexagon 473">
                  <a:extLst>
                    <a:ext uri="{FF2B5EF4-FFF2-40B4-BE49-F238E27FC236}">
                      <a16:creationId xmlns:a16="http://schemas.microsoft.com/office/drawing/2014/main" id="{807D3502-062B-DA98-0227-4DDE6E9AA95D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75" name="Oval 474">
                  <a:extLst>
                    <a:ext uri="{FF2B5EF4-FFF2-40B4-BE49-F238E27FC236}">
                      <a16:creationId xmlns:a16="http://schemas.microsoft.com/office/drawing/2014/main" id="{97CFC42A-8198-12DC-19CA-58FA674462A8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478" name="Group 477">
              <a:extLst>
                <a:ext uri="{FF2B5EF4-FFF2-40B4-BE49-F238E27FC236}">
                  <a16:creationId xmlns:a16="http://schemas.microsoft.com/office/drawing/2014/main" id="{BAB5015B-7CC5-C9A3-29A5-1080B742B75A}"/>
                </a:ext>
              </a:extLst>
            </p:cNvPr>
            <p:cNvGrpSpPr/>
            <p:nvPr/>
          </p:nvGrpSpPr>
          <p:grpSpPr>
            <a:xfrm>
              <a:off x="7922771" y="6090397"/>
              <a:ext cx="186617" cy="120551"/>
              <a:chOff x="8690517" y="1906859"/>
              <a:chExt cx="1112148" cy="553100"/>
            </a:xfrm>
          </p:grpSpPr>
          <p:grpSp>
            <p:nvGrpSpPr>
              <p:cNvPr id="479" name="Group 478">
                <a:extLst>
                  <a:ext uri="{FF2B5EF4-FFF2-40B4-BE49-F238E27FC236}">
                    <a16:creationId xmlns:a16="http://schemas.microsoft.com/office/drawing/2014/main" id="{8EE94B8A-CFCE-5B9F-44DB-131F0316A6AD}"/>
                  </a:ext>
                </a:extLst>
              </p:cNvPr>
              <p:cNvGrpSpPr/>
              <p:nvPr/>
            </p:nvGrpSpPr>
            <p:grpSpPr>
              <a:xfrm>
                <a:off x="8690517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483" name="Hexagon 482">
                  <a:extLst>
                    <a:ext uri="{FF2B5EF4-FFF2-40B4-BE49-F238E27FC236}">
                      <a16:creationId xmlns:a16="http://schemas.microsoft.com/office/drawing/2014/main" id="{A744519D-D7FD-F260-CEB0-18685E2818CB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84" name="Oval 483">
                  <a:extLst>
                    <a:ext uri="{FF2B5EF4-FFF2-40B4-BE49-F238E27FC236}">
                      <a16:creationId xmlns:a16="http://schemas.microsoft.com/office/drawing/2014/main" id="{78B031C2-BC01-C106-0F9F-B570BD2B5232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480" name="Group 479">
                <a:extLst>
                  <a:ext uri="{FF2B5EF4-FFF2-40B4-BE49-F238E27FC236}">
                    <a16:creationId xmlns:a16="http://schemas.microsoft.com/office/drawing/2014/main" id="{BF22734A-8B07-67CC-288A-E1BCCE9A24D4}"/>
                  </a:ext>
                </a:extLst>
              </p:cNvPr>
              <p:cNvGrpSpPr/>
              <p:nvPr/>
            </p:nvGrpSpPr>
            <p:grpSpPr>
              <a:xfrm>
                <a:off x="9246591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481" name="Hexagon 480">
                  <a:extLst>
                    <a:ext uri="{FF2B5EF4-FFF2-40B4-BE49-F238E27FC236}">
                      <a16:creationId xmlns:a16="http://schemas.microsoft.com/office/drawing/2014/main" id="{53E21D6D-BBBA-6272-68CB-F8084C52B941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82" name="Oval 481">
                  <a:extLst>
                    <a:ext uri="{FF2B5EF4-FFF2-40B4-BE49-F238E27FC236}">
                      <a16:creationId xmlns:a16="http://schemas.microsoft.com/office/drawing/2014/main" id="{2628E225-A69F-17AC-08E6-FA2514C3EB08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485" name="Group 484">
              <a:extLst>
                <a:ext uri="{FF2B5EF4-FFF2-40B4-BE49-F238E27FC236}">
                  <a16:creationId xmlns:a16="http://schemas.microsoft.com/office/drawing/2014/main" id="{C84FFCAE-BD61-F418-5497-07DFC71862D0}"/>
                </a:ext>
              </a:extLst>
            </p:cNvPr>
            <p:cNvGrpSpPr/>
            <p:nvPr/>
          </p:nvGrpSpPr>
          <p:grpSpPr>
            <a:xfrm>
              <a:off x="7464304" y="6059091"/>
              <a:ext cx="186617" cy="120551"/>
              <a:chOff x="8690517" y="1906859"/>
              <a:chExt cx="1112148" cy="553100"/>
            </a:xfrm>
          </p:grpSpPr>
          <p:grpSp>
            <p:nvGrpSpPr>
              <p:cNvPr id="486" name="Group 485">
                <a:extLst>
                  <a:ext uri="{FF2B5EF4-FFF2-40B4-BE49-F238E27FC236}">
                    <a16:creationId xmlns:a16="http://schemas.microsoft.com/office/drawing/2014/main" id="{358F44C2-AE63-B6C9-2494-87AC73D51C92}"/>
                  </a:ext>
                </a:extLst>
              </p:cNvPr>
              <p:cNvGrpSpPr/>
              <p:nvPr/>
            </p:nvGrpSpPr>
            <p:grpSpPr>
              <a:xfrm>
                <a:off x="8690517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490" name="Hexagon 489">
                  <a:extLst>
                    <a:ext uri="{FF2B5EF4-FFF2-40B4-BE49-F238E27FC236}">
                      <a16:creationId xmlns:a16="http://schemas.microsoft.com/office/drawing/2014/main" id="{C14D8E20-FC5B-E955-BB0C-3A72754277A0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91" name="Oval 490">
                  <a:extLst>
                    <a:ext uri="{FF2B5EF4-FFF2-40B4-BE49-F238E27FC236}">
                      <a16:creationId xmlns:a16="http://schemas.microsoft.com/office/drawing/2014/main" id="{51F4FFF2-55D2-5E11-B2DF-6554B189ABD7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487" name="Group 486">
                <a:extLst>
                  <a:ext uri="{FF2B5EF4-FFF2-40B4-BE49-F238E27FC236}">
                    <a16:creationId xmlns:a16="http://schemas.microsoft.com/office/drawing/2014/main" id="{64780F99-C143-8F45-7752-418723CFAC4D}"/>
                  </a:ext>
                </a:extLst>
              </p:cNvPr>
              <p:cNvGrpSpPr/>
              <p:nvPr/>
            </p:nvGrpSpPr>
            <p:grpSpPr>
              <a:xfrm>
                <a:off x="9246591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488" name="Hexagon 487">
                  <a:extLst>
                    <a:ext uri="{FF2B5EF4-FFF2-40B4-BE49-F238E27FC236}">
                      <a16:creationId xmlns:a16="http://schemas.microsoft.com/office/drawing/2014/main" id="{90CF3FB5-57FB-AEDE-A772-BA87478A1B0E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89" name="Oval 488">
                  <a:extLst>
                    <a:ext uri="{FF2B5EF4-FFF2-40B4-BE49-F238E27FC236}">
                      <a16:creationId xmlns:a16="http://schemas.microsoft.com/office/drawing/2014/main" id="{8AB351BA-D486-E470-EEEF-BF59FFAEEDBB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cxnSp>
          <p:nvCxnSpPr>
            <p:cNvPr id="521" name="Straight Arrow Connector 520">
              <a:extLst>
                <a:ext uri="{FF2B5EF4-FFF2-40B4-BE49-F238E27FC236}">
                  <a16:creationId xmlns:a16="http://schemas.microsoft.com/office/drawing/2014/main" id="{40EA72E2-53D3-B147-4C3B-E43088AF43CD}"/>
                </a:ext>
              </a:extLst>
            </p:cNvPr>
            <p:cNvCxnSpPr/>
            <p:nvPr/>
          </p:nvCxnSpPr>
          <p:spPr>
            <a:xfrm>
              <a:off x="3746810" y="5029944"/>
              <a:ext cx="0" cy="338997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2" name="Straight Arrow Connector 521">
              <a:extLst>
                <a:ext uri="{FF2B5EF4-FFF2-40B4-BE49-F238E27FC236}">
                  <a16:creationId xmlns:a16="http://schemas.microsoft.com/office/drawing/2014/main" id="{98450C3F-B8C3-DDB6-D3FC-BB80057290D2}"/>
                </a:ext>
              </a:extLst>
            </p:cNvPr>
            <p:cNvCxnSpPr/>
            <p:nvPr/>
          </p:nvCxnSpPr>
          <p:spPr>
            <a:xfrm>
              <a:off x="5385926" y="4908768"/>
              <a:ext cx="0" cy="338997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3" name="Straight Arrow Connector 522">
              <a:extLst>
                <a:ext uri="{FF2B5EF4-FFF2-40B4-BE49-F238E27FC236}">
                  <a16:creationId xmlns:a16="http://schemas.microsoft.com/office/drawing/2014/main" id="{596F2B42-3722-D6C1-0331-1ED3C37495A3}"/>
                </a:ext>
              </a:extLst>
            </p:cNvPr>
            <p:cNvCxnSpPr/>
            <p:nvPr/>
          </p:nvCxnSpPr>
          <p:spPr>
            <a:xfrm>
              <a:off x="6559778" y="4967497"/>
              <a:ext cx="0" cy="338997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4" name="Straight Arrow Connector 523">
              <a:extLst>
                <a:ext uri="{FF2B5EF4-FFF2-40B4-BE49-F238E27FC236}">
                  <a16:creationId xmlns:a16="http://schemas.microsoft.com/office/drawing/2014/main" id="{6F1562E5-E88A-AD54-E97E-6C895114CCEC}"/>
                </a:ext>
              </a:extLst>
            </p:cNvPr>
            <p:cNvCxnSpPr/>
            <p:nvPr/>
          </p:nvCxnSpPr>
          <p:spPr>
            <a:xfrm>
              <a:off x="8197521" y="4812123"/>
              <a:ext cx="0" cy="338997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5" name="Straight Arrow Connector 524">
              <a:extLst>
                <a:ext uri="{FF2B5EF4-FFF2-40B4-BE49-F238E27FC236}">
                  <a16:creationId xmlns:a16="http://schemas.microsoft.com/office/drawing/2014/main" id="{4D812256-69B6-65D2-7FB3-7C31C709A905}"/>
                </a:ext>
              </a:extLst>
            </p:cNvPr>
            <p:cNvCxnSpPr/>
            <p:nvPr/>
          </p:nvCxnSpPr>
          <p:spPr>
            <a:xfrm>
              <a:off x="7297246" y="3615421"/>
              <a:ext cx="0" cy="338997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6" name="Straight Arrow Connector 525">
              <a:extLst>
                <a:ext uri="{FF2B5EF4-FFF2-40B4-BE49-F238E27FC236}">
                  <a16:creationId xmlns:a16="http://schemas.microsoft.com/office/drawing/2014/main" id="{20D9BF36-8528-F663-96BC-F790BEFED4F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501577" y="5249306"/>
              <a:ext cx="0" cy="227485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28" name="Star: 16 Points 527">
              <a:extLst>
                <a:ext uri="{FF2B5EF4-FFF2-40B4-BE49-F238E27FC236}">
                  <a16:creationId xmlns:a16="http://schemas.microsoft.com/office/drawing/2014/main" id="{1042E893-DFD9-3E68-7055-B4A18C786C84}"/>
                </a:ext>
              </a:extLst>
            </p:cNvPr>
            <p:cNvSpPr/>
            <p:nvPr/>
          </p:nvSpPr>
          <p:spPr>
            <a:xfrm>
              <a:off x="8394865" y="5004796"/>
              <a:ext cx="396983" cy="259334"/>
            </a:xfrm>
            <a:prstGeom prst="star16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29" name="Group 528">
              <a:extLst>
                <a:ext uri="{FF2B5EF4-FFF2-40B4-BE49-F238E27FC236}">
                  <a16:creationId xmlns:a16="http://schemas.microsoft.com/office/drawing/2014/main" id="{D4DA8D76-3CE8-1872-DF96-4B161D5DFA73}"/>
                </a:ext>
              </a:extLst>
            </p:cNvPr>
            <p:cNvGrpSpPr/>
            <p:nvPr/>
          </p:nvGrpSpPr>
          <p:grpSpPr>
            <a:xfrm>
              <a:off x="8405102" y="5010128"/>
              <a:ext cx="186617" cy="120551"/>
              <a:chOff x="8690517" y="1906859"/>
              <a:chExt cx="1112148" cy="553100"/>
            </a:xfrm>
          </p:grpSpPr>
          <p:grpSp>
            <p:nvGrpSpPr>
              <p:cNvPr id="530" name="Group 529">
                <a:extLst>
                  <a:ext uri="{FF2B5EF4-FFF2-40B4-BE49-F238E27FC236}">
                    <a16:creationId xmlns:a16="http://schemas.microsoft.com/office/drawing/2014/main" id="{0C7B2261-6B60-FC05-C064-023B5FE8950F}"/>
                  </a:ext>
                </a:extLst>
              </p:cNvPr>
              <p:cNvGrpSpPr/>
              <p:nvPr/>
            </p:nvGrpSpPr>
            <p:grpSpPr>
              <a:xfrm>
                <a:off x="8690517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534" name="Hexagon 533">
                  <a:extLst>
                    <a:ext uri="{FF2B5EF4-FFF2-40B4-BE49-F238E27FC236}">
                      <a16:creationId xmlns:a16="http://schemas.microsoft.com/office/drawing/2014/main" id="{FF7AB948-9973-79C0-426C-8997B3ACB7FA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35" name="Oval 534">
                  <a:extLst>
                    <a:ext uri="{FF2B5EF4-FFF2-40B4-BE49-F238E27FC236}">
                      <a16:creationId xmlns:a16="http://schemas.microsoft.com/office/drawing/2014/main" id="{0C8228DB-EC63-02A0-00AF-98ACA9790EF0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531" name="Group 530">
                <a:extLst>
                  <a:ext uri="{FF2B5EF4-FFF2-40B4-BE49-F238E27FC236}">
                    <a16:creationId xmlns:a16="http://schemas.microsoft.com/office/drawing/2014/main" id="{378C03D8-8DBE-84A0-17D8-86CDB5BA0108}"/>
                  </a:ext>
                </a:extLst>
              </p:cNvPr>
              <p:cNvGrpSpPr/>
              <p:nvPr/>
            </p:nvGrpSpPr>
            <p:grpSpPr>
              <a:xfrm>
                <a:off x="9246591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532" name="Hexagon 531">
                  <a:extLst>
                    <a:ext uri="{FF2B5EF4-FFF2-40B4-BE49-F238E27FC236}">
                      <a16:creationId xmlns:a16="http://schemas.microsoft.com/office/drawing/2014/main" id="{CC69B001-C0C9-4496-2A14-32038B17B124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33" name="Oval 532">
                  <a:extLst>
                    <a:ext uri="{FF2B5EF4-FFF2-40B4-BE49-F238E27FC236}">
                      <a16:creationId xmlns:a16="http://schemas.microsoft.com/office/drawing/2014/main" id="{4EB6A0A0-69B7-3063-FC39-CA7E940B3F63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cxnSp>
          <p:nvCxnSpPr>
            <p:cNvPr id="537" name="Straight Arrow Connector 536">
              <a:extLst>
                <a:ext uri="{FF2B5EF4-FFF2-40B4-BE49-F238E27FC236}">
                  <a16:creationId xmlns:a16="http://schemas.microsoft.com/office/drawing/2014/main" id="{1DDF4594-3C0D-7D54-F14E-41905D461767}"/>
                </a:ext>
              </a:extLst>
            </p:cNvPr>
            <p:cNvCxnSpPr/>
            <p:nvPr/>
          </p:nvCxnSpPr>
          <p:spPr>
            <a:xfrm>
              <a:off x="637850" y="2850252"/>
              <a:ext cx="620008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8" name="Straight Arrow Connector 537">
              <a:extLst>
                <a:ext uri="{FF2B5EF4-FFF2-40B4-BE49-F238E27FC236}">
                  <a16:creationId xmlns:a16="http://schemas.microsoft.com/office/drawing/2014/main" id="{6DF5B48B-32BD-F829-8C8B-E36412AA305F}"/>
                </a:ext>
              </a:extLst>
            </p:cNvPr>
            <p:cNvCxnSpPr/>
            <p:nvPr/>
          </p:nvCxnSpPr>
          <p:spPr>
            <a:xfrm>
              <a:off x="9010929" y="2904521"/>
              <a:ext cx="620008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9" name="Straight Arrow Connector 538">
              <a:extLst>
                <a:ext uri="{FF2B5EF4-FFF2-40B4-BE49-F238E27FC236}">
                  <a16:creationId xmlns:a16="http://schemas.microsoft.com/office/drawing/2014/main" id="{60D66AD8-43A0-2B7F-BB17-5BECF053BF0A}"/>
                </a:ext>
              </a:extLst>
            </p:cNvPr>
            <p:cNvCxnSpPr/>
            <p:nvPr/>
          </p:nvCxnSpPr>
          <p:spPr>
            <a:xfrm>
              <a:off x="8009674" y="2940949"/>
              <a:ext cx="620008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0" name="Straight Arrow Connector 539">
              <a:extLst>
                <a:ext uri="{FF2B5EF4-FFF2-40B4-BE49-F238E27FC236}">
                  <a16:creationId xmlns:a16="http://schemas.microsoft.com/office/drawing/2014/main" id="{33D759C1-007B-97E0-48A9-1FB65DB0D604}"/>
                </a:ext>
              </a:extLst>
            </p:cNvPr>
            <p:cNvCxnSpPr/>
            <p:nvPr/>
          </p:nvCxnSpPr>
          <p:spPr>
            <a:xfrm>
              <a:off x="5562540" y="2856943"/>
              <a:ext cx="620008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1" name="Straight Arrow Connector 540">
              <a:extLst>
                <a:ext uri="{FF2B5EF4-FFF2-40B4-BE49-F238E27FC236}">
                  <a16:creationId xmlns:a16="http://schemas.microsoft.com/office/drawing/2014/main" id="{4804A715-FC31-5CA4-63C9-097C9B959C64}"/>
                </a:ext>
              </a:extLst>
            </p:cNvPr>
            <p:cNvCxnSpPr/>
            <p:nvPr/>
          </p:nvCxnSpPr>
          <p:spPr>
            <a:xfrm>
              <a:off x="2858388" y="2795239"/>
              <a:ext cx="620008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6" name="TextBox 545">
            <a:extLst>
              <a:ext uri="{FF2B5EF4-FFF2-40B4-BE49-F238E27FC236}">
                <a16:creationId xmlns:a16="http://schemas.microsoft.com/office/drawing/2014/main" id="{D2728830-AF2F-607D-D253-01CA03F78E0E}"/>
              </a:ext>
            </a:extLst>
          </p:cNvPr>
          <p:cNvSpPr txBox="1"/>
          <p:nvPr/>
        </p:nvSpPr>
        <p:spPr>
          <a:xfrm>
            <a:off x="31552" y="0"/>
            <a:ext cx="8711003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400" dirty="0">
                <a:solidFill>
                  <a:srgbClr val="002060"/>
                </a:solidFill>
              </a:rPr>
              <a:t>Chemical and Solids Cycling</a:t>
            </a:r>
          </a:p>
        </p:txBody>
      </p:sp>
      <p:pic>
        <p:nvPicPr>
          <p:cNvPr id="550" name="Picture 549">
            <a:extLst>
              <a:ext uri="{FF2B5EF4-FFF2-40B4-BE49-F238E27FC236}">
                <a16:creationId xmlns:a16="http://schemas.microsoft.com/office/drawing/2014/main" id="{B7171DF9-2F60-376B-4AA0-ADFC493FE6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7853" y="2981452"/>
            <a:ext cx="3956880" cy="3289382"/>
          </a:xfrm>
          <a:prstGeom prst="rect">
            <a:avLst/>
          </a:prstGeom>
        </p:spPr>
      </p:pic>
      <p:sp>
        <p:nvSpPr>
          <p:cNvPr id="551" name="TextBox 550">
            <a:extLst>
              <a:ext uri="{FF2B5EF4-FFF2-40B4-BE49-F238E27FC236}">
                <a16:creationId xmlns:a16="http://schemas.microsoft.com/office/drawing/2014/main" id="{AF2D9861-2F1B-6BF4-FA21-1B184FE820DF}"/>
              </a:ext>
            </a:extLst>
          </p:cNvPr>
          <p:cNvSpPr txBox="1"/>
          <p:nvPr/>
        </p:nvSpPr>
        <p:spPr>
          <a:xfrm>
            <a:off x="7951103" y="6451858"/>
            <a:ext cx="43333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Ross and Knightes, 2022, </a:t>
            </a:r>
            <a:r>
              <a:rPr lang="en-US" i="1" dirty="0"/>
              <a:t>ACS ES&amp;T Water</a:t>
            </a:r>
          </a:p>
        </p:txBody>
      </p:sp>
      <p:graphicFrame>
        <p:nvGraphicFramePr>
          <p:cNvPr id="553" name="TextBox 546">
            <a:extLst>
              <a:ext uri="{FF2B5EF4-FFF2-40B4-BE49-F238E27FC236}">
                <a16:creationId xmlns:a16="http://schemas.microsoft.com/office/drawing/2014/main" id="{1C223256-DC24-70F1-0D65-E3CFCD9A2DE0}"/>
              </a:ext>
            </a:extLst>
          </p:cNvPr>
          <p:cNvGraphicFramePr/>
          <p:nvPr/>
        </p:nvGraphicFramePr>
        <p:xfrm>
          <a:off x="31552" y="870499"/>
          <a:ext cx="11396127" cy="15696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3" name="Footer Placeholder 42">
            <a:extLst>
              <a:ext uri="{FF2B5EF4-FFF2-40B4-BE49-F238E27FC236}">
                <a16:creationId xmlns:a16="http://schemas.microsoft.com/office/drawing/2014/main" id="{763DD288-8800-E335-9F67-F977285C32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WASP Course 2025</a:t>
            </a:r>
          </a:p>
        </p:txBody>
      </p:sp>
    </p:spTree>
    <p:extLst>
      <p:ext uri="{BB962C8B-B14F-4D97-AF65-F5344CB8AC3E}">
        <p14:creationId xmlns:p14="http://schemas.microsoft.com/office/powerpoint/2010/main" val="2258213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BC8D9D-ACA8-2CD8-5386-AC7C2BE655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1">
            <a:extLst>
              <a:ext uri="{FF2B5EF4-FFF2-40B4-BE49-F238E27FC236}">
                <a16:creationId xmlns:a16="http://schemas.microsoft.com/office/drawing/2014/main" id="{CDDD4375-C74C-B62C-08F4-E22249135368}"/>
              </a:ext>
            </a:extLst>
          </p:cNvPr>
          <p:cNvSpPr txBox="1">
            <a:spLocks/>
          </p:cNvSpPr>
          <p:nvPr/>
        </p:nvSpPr>
        <p:spPr>
          <a:xfrm>
            <a:off x="0" y="6224588"/>
            <a:ext cx="812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633AD7DD-8889-40EE-AB37-66A654BC2EEA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81474A38-7882-D3C7-5D7C-1A7557824725}"/>
              </a:ext>
            </a:extLst>
          </p:cNvPr>
          <p:cNvSpPr txBox="1">
            <a:spLocks/>
          </p:cNvSpPr>
          <p:nvPr/>
        </p:nvSpPr>
        <p:spPr>
          <a:xfrm>
            <a:off x="0" y="17289"/>
            <a:ext cx="10515600" cy="8539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rgbClr val="002060"/>
                </a:solidFill>
              </a:rPr>
              <a:t>Particle attachment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E3688E8-B3DA-F192-AE7C-DDAC05A2A864}"/>
              </a:ext>
            </a:extLst>
          </p:cNvPr>
          <p:cNvSpPr txBox="1"/>
          <p:nvPr/>
        </p:nvSpPr>
        <p:spPr>
          <a:xfrm>
            <a:off x="277946" y="921408"/>
            <a:ext cx="9865046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WASP can simulate 3 types of particle attachment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 i="1" dirty="0">
                <a:solidFill>
                  <a:schemeClr val="tx2">
                    <a:lumMod val="90000"/>
                    <a:lumOff val="10000"/>
                  </a:schemeClr>
                </a:solidFill>
              </a:rPr>
              <a:t>Equilibrium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Assumes instantaneous distribution of chemical across multiple solid phases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 i="1" dirty="0">
                <a:solidFill>
                  <a:schemeClr val="tx2">
                    <a:lumMod val="90000"/>
                    <a:lumOff val="10000"/>
                  </a:schemeClr>
                </a:solidFill>
              </a:rPr>
              <a:t>Kinetic sorption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Particle attachment follows first order kinetics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Takes time for chemical to attach (sorb) and detach (desorb)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 i="1" dirty="0">
                <a:solidFill>
                  <a:schemeClr val="tx2">
                    <a:lumMod val="90000"/>
                    <a:lumOff val="10000"/>
                  </a:schemeClr>
                </a:solidFill>
              </a:rPr>
              <a:t>Hetero-aggregation (nanomaterial to solid particle)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Specific to nanomaterials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Follows colloidal theory to simulate particle attachment of a nanomaterial following hetero-aggregation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2800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B8F68F3-3644-D9A4-43FF-7E74C486BE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WASP Course 2025</a:t>
            </a:r>
          </a:p>
        </p:txBody>
      </p:sp>
    </p:spTree>
    <p:extLst>
      <p:ext uri="{BB962C8B-B14F-4D97-AF65-F5344CB8AC3E}">
        <p14:creationId xmlns:p14="http://schemas.microsoft.com/office/powerpoint/2010/main" val="1469120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BBC3B7-6768-2FC3-B612-120A228013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1">
            <a:extLst>
              <a:ext uri="{FF2B5EF4-FFF2-40B4-BE49-F238E27FC236}">
                <a16:creationId xmlns:a16="http://schemas.microsoft.com/office/drawing/2014/main" id="{FFFFAA3C-9D43-176F-64AE-C353517C7AF7}"/>
              </a:ext>
            </a:extLst>
          </p:cNvPr>
          <p:cNvSpPr txBox="1">
            <a:spLocks/>
          </p:cNvSpPr>
          <p:nvPr/>
        </p:nvSpPr>
        <p:spPr>
          <a:xfrm>
            <a:off x="0" y="6224588"/>
            <a:ext cx="812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633AD7DD-8889-40EE-AB37-66A654BC2EEA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922CD320-1E44-0394-ADAC-2AEC8C819891}"/>
                  </a:ext>
                </a:extLst>
              </p:cNvPr>
              <p:cNvSpPr/>
              <p:nvPr/>
            </p:nvSpPr>
            <p:spPr>
              <a:xfrm>
                <a:off x="445661" y="5154316"/>
                <a:ext cx="2478755" cy="69884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  <m:sub>
                          <m:r>
                            <a:rPr lang="en-US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𝑗</m:t>
                          </m:r>
                        </m:sub>
                      </m:sSub>
                      <m:r>
                        <a:rPr lang="en-US" sz="1800" i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800" i="0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18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1800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800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𝐾</m:t>
                              </m:r>
                            </m:e>
                            <m:sub>
                              <m:r>
                                <a:rPr lang="en-US" sz="1800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  <m:r>
                                <a:rPr lang="en-US" sz="1800" i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sz="1800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sz="1800" b="0" i="1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1800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800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e>
                            <m:sub>
                              <m:r>
                                <a:rPr lang="en-US" sz="1800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b>
                          </m:sSub>
                        </m:num>
                        <m:den>
                          <m:r>
                            <a:rPr lang="en-US" sz="1800" i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1+ </m:t>
                          </m:r>
                          <m:nary>
                            <m:naryPr>
                              <m:chr m:val="∑"/>
                              <m:limLoc m:val="subSup"/>
                              <m:ctrlPr>
                                <a:rPr lang="en-US" sz="1800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a:rPr lang="en-US" sz="1800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sz="1800" i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=1</m:t>
                              </m:r>
                            </m:sub>
                            <m:sup>
                              <m:r>
                                <a:rPr lang="en-US" sz="1800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p>
                            <m:e>
                              <m:sSub>
                                <m:sSubPr>
                                  <m:ctrlPr>
                                    <a:rPr lang="en-US" sz="1800" i="1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 i="1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</a:rPr>
                                    <m:t>𝐾</m:t>
                                  </m:r>
                                </m:e>
                                <m:sub>
                                  <m:r>
                                    <a:rPr lang="en-US" sz="1800" i="1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</a:rPr>
                                    <m:t>𝑑</m:t>
                                  </m:r>
                                  <m:r>
                                    <a:rPr lang="en-US" sz="1800" i="0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sz="1800" i="1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</a:rPr>
                                    <m:t>𝑖𝑗</m:t>
                                  </m:r>
                                </m:sub>
                              </m:sSub>
                            </m:e>
                          </m:nary>
                          <m:sSub>
                            <m:sSubPr>
                              <m:ctrlPr>
                                <a:rPr lang="en-US" sz="1800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800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e>
                            <m:sub>
                              <m:r>
                                <a:rPr lang="en-US" sz="1800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sz="1800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922CD320-1E44-0394-ADAC-2AEC8C81989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5661" y="5154316"/>
                <a:ext cx="2478755" cy="698846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itle 1">
            <a:extLst>
              <a:ext uri="{FF2B5EF4-FFF2-40B4-BE49-F238E27FC236}">
                <a16:creationId xmlns:a16="http://schemas.microsoft.com/office/drawing/2014/main" id="{C2F5D910-9A63-9F2A-15DE-2F778EFF5967}"/>
              </a:ext>
            </a:extLst>
          </p:cNvPr>
          <p:cNvSpPr txBox="1">
            <a:spLocks/>
          </p:cNvSpPr>
          <p:nvPr/>
        </p:nvSpPr>
        <p:spPr>
          <a:xfrm>
            <a:off x="0" y="17289"/>
            <a:ext cx="10515600" cy="8539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rgbClr val="002060"/>
                </a:solidFill>
              </a:rPr>
              <a:t>Equilibrium Partitioning</a:t>
            </a: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88DB82BC-29D7-1150-ED17-D3A795EEC5D5}"/>
              </a:ext>
            </a:extLst>
          </p:cNvPr>
          <p:cNvGrpSpPr/>
          <p:nvPr/>
        </p:nvGrpSpPr>
        <p:grpSpPr>
          <a:xfrm>
            <a:off x="9533218" y="3592131"/>
            <a:ext cx="353889" cy="154208"/>
            <a:chOff x="8690517" y="1906859"/>
            <a:chExt cx="1112148" cy="553100"/>
          </a:xfrm>
        </p:grpSpPr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B91A126F-1B29-D586-3582-18BA3AA29CCE}"/>
                </a:ext>
              </a:extLst>
            </p:cNvPr>
            <p:cNvGrpSpPr/>
            <p:nvPr/>
          </p:nvGrpSpPr>
          <p:grpSpPr>
            <a:xfrm>
              <a:off x="8690517" y="1906859"/>
              <a:ext cx="556074" cy="553100"/>
              <a:chOff x="8690517" y="1906859"/>
              <a:chExt cx="556074" cy="553100"/>
            </a:xfrm>
          </p:grpSpPr>
          <p:sp>
            <p:nvSpPr>
              <p:cNvPr id="41" name="Hexagon 40">
                <a:extLst>
                  <a:ext uri="{FF2B5EF4-FFF2-40B4-BE49-F238E27FC236}">
                    <a16:creationId xmlns:a16="http://schemas.microsoft.com/office/drawing/2014/main" id="{2AFB82DF-B71D-9254-7285-FA271854B0E0}"/>
                  </a:ext>
                </a:extLst>
              </p:cNvPr>
              <p:cNvSpPr/>
              <p:nvPr/>
            </p:nvSpPr>
            <p:spPr>
              <a:xfrm rot="5400000">
                <a:off x="8692004" y="1905372"/>
                <a:ext cx="553100" cy="556074"/>
              </a:xfrm>
              <a:prstGeom prst="hexagon">
                <a:avLst/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Oval 41">
                <a:extLst>
                  <a:ext uri="{FF2B5EF4-FFF2-40B4-BE49-F238E27FC236}">
                    <a16:creationId xmlns:a16="http://schemas.microsoft.com/office/drawing/2014/main" id="{12853C51-A32C-68EC-9531-69CA0E96E34E}"/>
                  </a:ext>
                </a:extLst>
              </p:cNvPr>
              <p:cNvSpPr/>
              <p:nvPr/>
            </p:nvSpPr>
            <p:spPr>
              <a:xfrm>
                <a:off x="8832881" y="2040674"/>
                <a:ext cx="271346" cy="267629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FE736760-E572-E7B0-E1C6-92601A78A401}"/>
                </a:ext>
              </a:extLst>
            </p:cNvPr>
            <p:cNvGrpSpPr/>
            <p:nvPr/>
          </p:nvGrpSpPr>
          <p:grpSpPr>
            <a:xfrm>
              <a:off x="9246591" y="1906859"/>
              <a:ext cx="556074" cy="553100"/>
              <a:chOff x="8690517" y="1906859"/>
              <a:chExt cx="556074" cy="553100"/>
            </a:xfrm>
          </p:grpSpPr>
          <p:sp>
            <p:nvSpPr>
              <p:cNvPr id="38" name="Hexagon 37">
                <a:extLst>
                  <a:ext uri="{FF2B5EF4-FFF2-40B4-BE49-F238E27FC236}">
                    <a16:creationId xmlns:a16="http://schemas.microsoft.com/office/drawing/2014/main" id="{BC615679-0CE5-3076-AFA4-59C18C7CB6E1}"/>
                  </a:ext>
                </a:extLst>
              </p:cNvPr>
              <p:cNvSpPr/>
              <p:nvPr/>
            </p:nvSpPr>
            <p:spPr>
              <a:xfrm rot="5400000">
                <a:off x="8692004" y="1905372"/>
                <a:ext cx="553100" cy="556074"/>
              </a:xfrm>
              <a:prstGeom prst="hexagon">
                <a:avLst/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A8A0E690-1693-E2C5-2712-15E86DCFEB2F}"/>
                  </a:ext>
                </a:extLst>
              </p:cNvPr>
              <p:cNvSpPr/>
              <p:nvPr/>
            </p:nvSpPr>
            <p:spPr>
              <a:xfrm>
                <a:off x="8832881" y="2040674"/>
                <a:ext cx="271346" cy="267629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2F67EBD9-DA70-4743-D76C-06893D13D425}"/>
              </a:ext>
            </a:extLst>
          </p:cNvPr>
          <p:cNvGrpSpPr/>
          <p:nvPr/>
        </p:nvGrpSpPr>
        <p:grpSpPr>
          <a:xfrm>
            <a:off x="9166359" y="3216143"/>
            <a:ext cx="353889" cy="154208"/>
            <a:chOff x="8690517" y="1906859"/>
            <a:chExt cx="1112148" cy="553100"/>
          </a:xfrm>
        </p:grpSpPr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03CDB1F4-E6EC-DFAD-F822-32141288DB48}"/>
                </a:ext>
              </a:extLst>
            </p:cNvPr>
            <p:cNvGrpSpPr/>
            <p:nvPr/>
          </p:nvGrpSpPr>
          <p:grpSpPr>
            <a:xfrm>
              <a:off x="8690517" y="1906859"/>
              <a:ext cx="556074" cy="553100"/>
              <a:chOff x="8690517" y="1906859"/>
              <a:chExt cx="556074" cy="553100"/>
            </a:xfrm>
          </p:grpSpPr>
          <p:sp>
            <p:nvSpPr>
              <p:cNvPr id="2277" name="Hexagon 2276">
                <a:extLst>
                  <a:ext uri="{FF2B5EF4-FFF2-40B4-BE49-F238E27FC236}">
                    <a16:creationId xmlns:a16="http://schemas.microsoft.com/office/drawing/2014/main" id="{8850AFA1-0019-DCF8-1C92-626A79482934}"/>
                  </a:ext>
                </a:extLst>
              </p:cNvPr>
              <p:cNvSpPr/>
              <p:nvPr/>
            </p:nvSpPr>
            <p:spPr>
              <a:xfrm rot="5400000">
                <a:off x="8692004" y="1905372"/>
                <a:ext cx="553100" cy="556074"/>
              </a:xfrm>
              <a:prstGeom prst="hexagon">
                <a:avLst/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78" name="Oval 2277">
                <a:extLst>
                  <a:ext uri="{FF2B5EF4-FFF2-40B4-BE49-F238E27FC236}">
                    <a16:creationId xmlns:a16="http://schemas.microsoft.com/office/drawing/2014/main" id="{E1633636-2729-AB45-489B-126DF00C184F}"/>
                  </a:ext>
                </a:extLst>
              </p:cNvPr>
              <p:cNvSpPr/>
              <p:nvPr/>
            </p:nvSpPr>
            <p:spPr>
              <a:xfrm>
                <a:off x="8832881" y="2040674"/>
                <a:ext cx="271346" cy="267629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7E9DC3F7-9145-0D50-D3E7-5147AEA34228}"/>
                </a:ext>
              </a:extLst>
            </p:cNvPr>
            <p:cNvGrpSpPr/>
            <p:nvPr/>
          </p:nvGrpSpPr>
          <p:grpSpPr>
            <a:xfrm>
              <a:off x="9246591" y="1906859"/>
              <a:ext cx="556074" cy="553100"/>
              <a:chOff x="8690517" y="1906859"/>
              <a:chExt cx="556074" cy="553100"/>
            </a:xfrm>
          </p:grpSpPr>
          <p:sp>
            <p:nvSpPr>
              <p:cNvPr id="63" name="Hexagon 62">
                <a:extLst>
                  <a:ext uri="{FF2B5EF4-FFF2-40B4-BE49-F238E27FC236}">
                    <a16:creationId xmlns:a16="http://schemas.microsoft.com/office/drawing/2014/main" id="{3326421C-4F27-1250-CED8-B14F4A2B5580}"/>
                  </a:ext>
                </a:extLst>
              </p:cNvPr>
              <p:cNvSpPr/>
              <p:nvPr/>
            </p:nvSpPr>
            <p:spPr>
              <a:xfrm rot="5400000">
                <a:off x="8692004" y="1905372"/>
                <a:ext cx="553100" cy="556074"/>
              </a:xfrm>
              <a:prstGeom prst="hexagon">
                <a:avLst/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76" name="Oval 2275">
                <a:extLst>
                  <a:ext uri="{FF2B5EF4-FFF2-40B4-BE49-F238E27FC236}">
                    <a16:creationId xmlns:a16="http://schemas.microsoft.com/office/drawing/2014/main" id="{28025228-DBE8-3D49-9B2F-235F16D218D7}"/>
                  </a:ext>
                </a:extLst>
              </p:cNvPr>
              <p:cNvSpPr/>
              <p:nvPr/>
            </p:nvSpPr>
            <p:spPr>
              <a:xfrm>
                <a:off x="8832881" y="2040674"/>
                <a:ext cx="271346" cy="267629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2279" name="Group 2278">
            <a:extLst>
              <a:ext uri="{FF2B5EF4-FFF2-40B4-BE49-F238E27FC236}">
                <a16:creationId xmlns:a16="http://schemas.microsoft.com/office/drawing/2014/main" id="{7DBD526C-9C25-5CA5-2F45-37291C68625E}"/>
              </a:ext>
            </a:extLst>
          </p:cNvPr>
          <p:cNvGrpSpPr/>
          <p:nvPr/>
        </p:nvGrpSpPr>
        <p:grpSpPr>
          <a:xfrm>
            <a:off x="9007843" y="3547077"/>
            <a:ext cx="353889" cy="154208"/>
            <a:chOff x="8690517" y="1906859"/>
            <a:chExt cx="1112148" cy="553100"/>
          </a:xfrm>
        </p:grpSpPr>
        <p:grpSp>
          <p:nvGrpSpPr>
            <p:cNvPr id="2280" name="Group 2279">
              <a:extLst>
                <a:ext uri="{FF2B5EF4-FFF2-40B4-BE49-F238E27FC236}">
                  <a16:creationId xmlns:a16="http://schemas.microsoft.com/office/drawing/2014/main" id="{B2CC2642-7661-3C22-A8F8-478CF9175003}"/>
                </a:ext>
              </a:extLst>
            </p:cNvPr>
            <p:cNvGrpSpPr/>
            <p:nvPr/>
          </p:nvGrpSpPr>
          <p:grpSpPr>
            <a:xfrm>
              <a:off x="8690517" y="1906859"/>
              <a:ext cx="556074" cy="553100"/>
              <a:chOff x="8690517" y="1906859"/>
              <a:chExt cx="556074" cy="553100"/>
            </a:xfrm>
          </p:grpSpPr>
          <p:sp>
            <p:nvSpPr>
              <p:cNvPr id="2284" name="Hexagon 2283">
                <a:extLst>
                  <a:ext uri="{FF2B5EF4-FFF2-40B4-BE49-F238E27FC236}">
                    <a16:creationId xmlns:a16="http://schemas.microsoft.com/office/drawing/2014/main" id="{D6E8DA99-B8C8-750D-0300-D1D5907F3189}"/>
                  </a:ext>
                </a:extLst>
              </p:cNvPr>
              <p:cNvSpPr/>
              <p:nvPr/>
            </p:nvSpPr>
            <p:spPr>
              <a:xfrm rot="5400000">
                <a:off x="8692004" y="1905372"/>
                <a:ext cx="553100" cy="556074"/>
              </a:xfrm>
              <a:prstGeom prst="hexagon">
                <a:avLst/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85" name="Oval 2284">
                <a:extLst>
                  <a:ext uri="{FF2B5EF4-FFF2-40B4-BE49-F238E27FC236}">
                    <a16:creationId xmlns:a16="http://schemas.microsoft.com/office/drawing/2014/main" id="{29AFBD5D-64BA-FD35-F2F1-770C2331D5DD}"/>
                  </a:ext>
                </a:extLst>
              </p:cNvPr>
              <p:cNvSpPr/>
              <p:nvPr/>
            </p:nvSpPr>
            <p:spPr>
              <a:xfrm>
                <a:off x="8832881" y="2040674"/>
                <a:ext cx="271346" cy="267629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281" name="Group 2280">
              <a:extLst>
                <a:ext uri="{FF2B5EF4-FFF2-40B4-BE49-F238E27FC236}">
                  <a16:creationId xmlns:a16="http://schemas.microsoft.com/office/drawing/2014/main" id="{711FFE7E-FC10-900D-AF2C-B70D60120D18}"/>
                </a:ext>
              </a:extLst>
            </p:cNvPr>
            <p:cNvGrpSpPr/>
            <p:nvPr/>
          </p:nvGrpSpPr>
          <p:grpSpPr>
            <a:xfrm>
              <a:off x="9246591" y="1906859"/>
              <a:ext cx="556074" cy="553100"/>
              <a:chOff x="8690517" y="1906859"/>
              <a:chExt cx="556074" cy="553100"/>
            </a:xfrm>
          </p:grpSpPr>
          <p:sp>
            <p:nvSpPr>
              <p:cNvPr id="2282" name="Hexagon 2281">
                <a:extLst>
                  <a:ext uri="{FF2B5EF4-FFF2-40B4-BE49-F238E27FC236}">
                    <a16:creationId xmlns:a16="http://schemas.microsoft.com/office/drawing/2014/main" id="{4E271E8A-F690-2F7E-D2C1-B010DD981601}"/>
                  </a:ext>
                </a:extLst>
              </p:cNvPr>
              <p:cNvSpPr/>
              <p:nvPr/>
            </p:nvSpPr>
            <p:spPr>
              <a:xfrm rot="5400000">
                <a:off x="8692004" y="1905372"/>
                <a:ext cx="553100" cy="556074"/>
              </a:xfrm>
              <a:prstGeom prst="hexagon">
                <a:avLst/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83" name="Oval 2282">
                <a:extLst>
                  <a:ext uri="{FF2B5EF4-FFF2-40B4-BE49-F238E27FC236}">
                    <a16:creationId xmlns:a16="http://schemas.microsoft.com/office/drawing/2014/main" id="{CA6FE846-5B77-CA4B-963A-39127D7A0078}"/>
                  </a:ext>
                </a:extLst>
              </p:cNvPr>
              <p:cNvSpPr/>
              <p:nvPr/>
            </p:nvSpPr>
            <p:spPr>
              <a:xfrm>
                <a:off x="8832881" y="2040674"/>
                <a:ext cx="271346" cy="267629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2323" name="Group 2322">
            <a:extLst>
              <a:ext uri="{FF2B5EF4-FFF2-40B4-BE49-F238E27FC236}">
                <a16:creationId xmlns:a16="http://schemas.microsoft.com/office/drawing/2014/main" id="{3E0A7348-E3CB-ECC0-202B-669402F2781C}"/>
              </a:ext>
            </a:extLst>
          </p:cNvPr>
          <p:cNvGrpSpPr/>
          <p:nvPr/>
        </p:nvGrpSpPr>
        <p:grpSpPr>
          <a:xfrm>
            <a:off x="10606401" y="2852781"/>
            <a:ext cx="1352954" cy="731097"/>
            <a:chOff x="10401756" y="2712299"/>
            <a:chExt cx="1352954" cy="731097"/>
          </a:xfrm>
        </p:grpSpPr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DFAC27F7-8E9A-7987-CEDD-3FC8288BEAD2}"/>
                </a:ext>
              </a:extLst>
            </p:cNvPr>
            <p:cNvGrpSpPr/>
            <p:nvPr/>
          </p:nvGrpSpPr>
          <p:grpSpPr>
            <a:xfrm>
              <a:off x="10724344" y="2712299"/>
              <a:ext cx="353889" cy="154208"/>
              <a:chOff x="8690517" y="1906859"/>
              <a:chExt cx="1112148" cy="553100"/>
            </a:xfrm>
          </p:grpSpPr>
          <p:grpSp>
            <p:nvGrpSpPr>
              <p:cNvPr id="51" name="Group 50">
                <a:extLst>
                  <a:ext uri="{FF2B5EF4-FFF2-40B4-BE49-F238E27FC236}">
                    <a16:creationId xmlns:a16="http://schemas.microsoft.com/office/drawing/2014/main" id="{BE88246F-ACB2-8EEE-7A82-F30A38285FDA}"/>
                  </a:ext>
                </a:extLst>
              </p:cNvPr>
              <p:cNvGrpSpPr/>
              <p:nvPr/>
            </p:nvGrpSpPr>
            <p:grpSpPr>
              <a:xfrm>
                <a:off x="8690517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55" name="Hexagon 54">
                  <a:extLst>
                    <a:ext uri="{FF2B5EF4-FFF2-40B4-BE49-F238E27FC236}">
                      <a16:creationId xmlns:a16="http://schemas.microsoft.com/office/drawing/2014/main" id="{F89E7F1B-64C0-884D-88BA-85BB2790D44E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9" name="Oval 58">
                  <a:extLst>
                    <a:ext uri="{FF2B5EF4-FFF2-40B4-BE49-F238E27FC236}">
                      <a16:creationId xmlns:a16="http://schemas.microsoft.com/office/drawing/2014/main" id="{4C2C5620-9870-F2E5-5BF3-61965DC75C65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52" name="Group 51">
                <a:extLst>
                  <a:ext uri="{FF2B5EF4-FFF2-40B4-BE49-F238E27FC236}">
                    <a16:creationId xmlns:a16="http://schemas.microsoft.com/office/drawing/2014/main" id="{7C8C8217-3E06-C27B-35E4-42A30C0DB9AD}"/>
                  </a:ext>
                </a:extLst>
              </p:cNvPr>
              <p:cNvGrpSpPr/>
              <p:nvPr/>
            </p:nvGrpSpPr>
            <p:grpSpPr>
              <a:xfrm>
                <a:off x="9246591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53" name="Hexagon 52">
                  <a:extLst>
                    <a:ext uri="{FF2B5EF4-FFF2-40B4-BE49-F238E27FC236}">
                      <a16:creationId xmlns:a16="http://schemas.microsoft.com/office/drawing/2014/main" id="{1D0D910B-1685-5E72-D5FC-8C942DEF9915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4" name="Oval 53">
                  <a:extLst>
                    <a:ext uri="{FF2B5EF4-FFF2-40B4-BE49-F238E27FC236}">
                      <a16:creationId xmlns:a16="http://schemas.microsoft.com/office/drawing/2014/main" id="{2A645FA9-1C1B-7146-099D-8B735244AB70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2293" name="Star: 16 Points 2292">
              <a:extLst>
                <a:ext uri="{FF2B5EF4-FFF2-40B4-BE49-F238E27FC236}">
                  <a16:creationId xmlns:a16="http://schemas.microsoft.com/office/drawing/2014/main" id="{986F6AFA-AD90-E466-24EE-22C45C996D89}"/>
                </a:ext>
              </a:extLst>
            </p:cNvPr>
            <p:cNvSpPr/>
            <p:nvPr/>
          </p:nvSpPr>
          <p:spPr>
            <a:xfrm>
              <a:off x="10401756" y="2789403"/>
              <a:ext cx="1352954" cy="653993"/>
            </a:xfrm>
            <a:prstGeom prst="star16">
              <a:avLst/>
            </a:prstGeom>
            <a:solidFill>
              <a:schemeClr val="accent2">
                <a:lumMod val="5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sand</a:t>
              </a:r>
            </a:p>
          </p:txBody>
        </p:sp>
      </p:grpSp>
      <p:grpSp>
        <p:nvGrpSpPr>
          <p:cNvPr id="2051" name="Group 2050">
            <a:extLst>
              <a:ext uri="{FF2B5EF4-FFF2-40B4-BE49-F238E27FC236}">
                <a16:creationId xmlns:a16="http://schemas.microsoft.com/office/drawing/2014/main" id="{67A34482-6E67-12C4-5EA9-9275EE8C77CF}"/>
              </a:ext>
            </a:extLst>
          </p:cNvPr>
          <p:cNvGrpSpPr/>
          <p:nvPr/>
        </p:nvGrpSpPr>
        <p:grpSpPr>
          <a:xfrm>
            <a:off x="9556383" y="3061317"/>
            <a:ext cx="353889" cy="154208"/>
            <a:chOff x="8690517" y="1906859"/>
            <a:chExt cx="1112148" cy="553100"/>
          </a:xfrm>
        </p:grpSpPr>
        <p:grpSp>
          <p:nvGrpSpPr>
            <p:cNvPr id="2052" name="Group 2051">
              <a:extLst>
                <a:ext uri="{FF2B5EF4-FFF2-40B4-BE49-F238E27FC236}">
                  <a16:creationId xmlns:a16="http://schemas.microsoft.com/office/drawing/2014/main" id="{F53DB8D0-4FB9-670B-F173-C826F575D40A}"/>
                </a:ext>
              </a:extLst>
            </p:cNvPr>
            <p:cNvGrpSpPr/>
            <p:nvPr/>
          </p:nvGrpSpPr>
          <p:grpSpPr>
            <a:xfrm>
              <a:off x="8690517" y="1906859"/>
              <a:ext cx="556074" cy="553100"/>
              <a:chOff x="8690517" y="1906859"/>
              <a:chExt cx="556074" cy="553100"/>
            </a:xfrm>
          </p:grpSpPr>
          <p:sp>
            <p:nvSpPr>
              <p:cNvPr id="2056" name="Hexagon 2055">
                <a:extLst>
                  <a:ext uri="{FF2B5EF4-FFF2-40B4-BE49-F238E27FC236}">
                    <a16:creationId xmlns:a16="http://schemas.microsoft.com/office/drawing/2014/main" id="{764F3EF4-19E6-122E-7D31-26E3F0CA2F72}"/>
                  </a:ext>
                </a:extLst>
              </p:cNvPr>
              <p:cNvSpPr/>
              <p:nvPr/>
            </p:nvSpPr>
            <p:spPr>
              <a:xfrm rot="5400000">
                <a:off x="8692004" y="1905372"/>
                <a:ext cx="553100" cy="556074"/>
              </a:xfrm>
              <a:prstGeom prst="hexagon">
                <a:avLst/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57" name="Oval 2056">
                <a:extLst>
                  <a:ext uri="{FF2B5EF4-FFF2-40B4-BE49-F238E27FC236}">
                    <a16:creationId xmlns:a16="http://schemas.microsoft.com/office/drawing/2014/main" id="{18B5BCAB-CA50-61DD-D7BD-0ACA24DC0AB9}"/>
                  </a:ext>
                </a:extLst>
              </p:cNvPr>
              <p:cNvSpPr/>
              <p:nvPr/>
            </p:nvSpPr>
            <p:spPr>
              <a:xfrm>
                <a:off x="8832881" y="2040674"/>
                <a:ext cx="271346" cy="267629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053" name="Group 2052">
              <a:extLst>
                <a:ext uri="{FF2B5EF4-FFF2-40B4-BE49-F238E27FC236}">
                  <a16:creationId xmlns:a16="http://schemas.microsoft.com/office/drawing/2014/main" id="{BFBB156C-6DCC-BC41-3885-31A45057033D}"/>
                </a:ext>
              </a:extLst>
            </p:cNvPr>
            <p:cNvGrpSpPr/>
            <p:nvPr/>
          </p:nvGrpSpPr>
          <p:grpSpPr>
            <a:xfrm>
              <a:off x="9246591" y="1906859"/>
              <a:ext cx="556074" cy="553100"/>
              <a:chOff x="8690517" y="1906859"/>
              <a:chExt cx="556074" cy="553100"/>
            </a:xfrm>
          </p:grpSpPr>
          <p:sp>
            <p:nvSpPr>
              <p:cNvPr id="2054" name="Hexagon 2053">
                <a:extLst>
                  <a:ext uri="{FF2B5EF4-FFF2-40B4-BE49-F238E27FC236}">
                    <a16:creationId xmlns:a16="http://schemas.microsoft.com/office/drawing/2014/main" id="{E35C533D-F949-B7C2-77D4-2EFD271BDBFA}"/>
                  </a:ext>
                </a:extLst>
              </p:cNvPr>
              <p:cNvSpPr/>
              <p:nvPr/>
            </p:nvSpPr>
            <p:spPr>
              <a:xfrm rot="5400000">
                <a:off x="8692004" y="1905372"/>
                <a:ext cx="553100" cy="556074"/>
              </a:xfrm>
              <a:prstGeom prst="hexagon">
                <a:avLst/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55" name="Oval 2054">
                <a:extLst>
                  <a:ext uri="{FF2B5EF4-FFF2-40B4-BE49-F238E27FC236}">
                    <a16:creationId xmlns:a16="http://schemas.microsoft.com/office/drawing/2014/main" id="{A8C6D4DC-0736-3274-2718-060C4C83AD12}"/>
                  </a:ext>
                </a:extLst>
              </p:cNvPr>
              <p:cNvSpPr/>
              <p:nvPr/>
            </p:nvSpPr>
            <p:spPr>
              <a:xfrm>
                <a:off x="8832881" y="2040674"/>
                <a:ext cx="271346" cy="267629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2065" name="Group 2064">
            <a:extLst>
              <a:ext uri="{FF2B5EF4-FFF2-40B4-BE49-F238E27FC236}">
                <a16:creationId xmlns:a16="http://schemas.microsoft.com/office/drawing/2014/main" id="{F5B7B200-5936-F011-E1B3-2A0A2757B7C8}"/>
              </a:ext>
            </a:extLst>
          </p:cNvPr>
          <p:cNvGrpSpPr/>
          <p:nvPr/>
        </p:nvGrpSpPr>
        <p:grpSpPr>
          <a:xfrm>
            <a:off x="9176727" y="2853376"/>
            <a:ext cx="353889" cy="154208"/>
            <a:chOff x="8690517" y="1906859"/>
            <a:chExt cx="1112148" cy="553100"/>
          </a:xfrm>
        </p:grpSpPr>
        <p:grpSp>
          <p:nvGrpSpPr>
            <p:cNvPr id="2066" name="Group 2065">
              <a:extLst>
                <a:ext uri="{FF2B5EF4-FFF2-40B4-BE49-F238E27FC236}">
                  <a16:creationId xmlns:a16="http://schemas.microsoft.com/office/drawing/2014/main" id="{966179CE-8E93-0572-FC6A-9685C3F45432}"/>
                </a:ext>
              </a:extLst>
            </p:cNvPr>
            <p:cNvGrpSpPr/>
            <p:nvPr/>
          </p:nvGrpSpPr>
          <p:grpSpPr>
            <a:xfrm>
              <a:off x="8690517" y="1906859"/>
              <a:ext cx="556074" cy="553100"/>
              <a:chOff x="8690517" y="1906859"/>
              <a:chExt cx="556074" cy="553100"/>
            </a:xfrm>
          </p:grpSpPr>
          <p:sp>
            <p:nvSpPr>
              <p:cNvPr id="2070" name="Hexagon 2069">
                <a:extLst>
                  <a:ext uri="{FF2B5EF4-FFF2-40B4-BE49-F238E27FC236}">
                    <a16:creationId xmlns:a16="http://schemas.microsoft.com/office/drawing/2014/main" id="{1657B8D9-B921-3DB9-158B-417FB708560D}"/>
                  </a:ext>
                </a:extLst>
              </p:cNvPr>
              <p:cNvSpPr/>
              <p:nvPr/>
            </p:nvSpPr>
            <p:spPr>
              <a:xfrm rot="5400000">
                <a:off x="8692004" y="1905372"/>
                <a:ext cx="553100" cy="556074"/>
              </a:xfrm>
              <a:prstGeom prst="hexagon">
                <a:avLst/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71" name="Oval 2070">
                <a:extLst>
                  <a:ext uri="{FF2B5EF4-FFF2-40B4-BE49-F238E27FC236}">
                    <a16:creationId xmlns:a16="http://schemas.microsoft.com/office/drawing/2014/main" id="{80EC0BAF-6F5E-1C1B-1269-7E220B2E49D7}"/>
                  </a:ext>
                </a:extLst>
              </p:cNvPr>
              <p:cNvSpPr/>
              <p:nvPr/>
            </p:nvSpPr>
            <p:spPr>
              <a:xfrm>
                <a:off x="8832881" y="2040674"/>
                <a:ext cx="271346" cy="267629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067" name="Group 2066">
              <a:extLst>
                <a:ext uri="{FF2B5EF4-FFF2-40B4-BE49-F238E27FC236}">
                  <a16:creationId xmlns:a16="http://schemas.microsoft.com/office/drawing/2014/main" id="{A7D962FC-E988-5EDF-C20F-574E865A885A}"/>
                </a:ext>
              </a:extLst>
            </p:cNvPr>
            <p:cNvGrpSpPr/>
            <p:nvPr/>
          </p:nvGrpSpPr>
          <p:grpSpPr>
            <a:xfrm>
              <a:off x="9246591" y="1906859"/>
              <a:ext cx="556074" cy="553100"/>
              <a:chOff x="8690517" y="1906859"/>
              <a:chExt cx="556074" cy="553100"/>
            </a:xfrm>
          </p:grpSpPr>
          <p:sp>
            <p:nvSpPr>
              <p:cNvPr id="2068" name="Hexagon 2067">
                <a:extLst>
                  <a:ext uri="{FF2B5EF4-FFF2-40B4-BE49-F238E27FC236}">
                    <a16:creationId xmlns:a16="http://schemas.microsoft.com/office/drawing/2014/main" id="{794B6EB3-1EF0-500C-B176-A6685A6B47D3}"/>
                  </a:ext>
                </a:extLst>
              </p:cNvPr>
              <p:cNvSpPr/>
              <p:nvPr/>
            </p:nvSpPr>
            <p:spPr>
              <a:xfrm rot="5400000">
                <a:off x="8692004" y="1905372"/>
                <a:ext cx="553100" cy="556074"/>
              </a:xfrm>
              <a:prstGeom prst="hexagon">
                <a:avLst/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69" name="Oval 2068">
                <a:extLst>
                  <a:ext uri="{FF2B5EF4-FFF2-40B4-BE49-F238E27FC236}">
                    <a16:creationId xmlns:a16="http://schemas.microsoft.com/office/drawing/2014/main" id="{F198E278-5144-3B11-F7D3-159240A35249}"/>
                  </a:ext>
                </a:extLst>
              </p:cNvPr>
              <p:cNvSpPr/>
              <p:nvPr/>
            </p:nvSpPr>
            <p:spPr>
              <a:xfrm>
                <a:off x="8832881" y="2040674"/>
                <a:ext cx="271346" cy="267629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2322" name="Group 2321">
            <a:extLst>
              <a:ext uri="{FF2B5EF4-FFF2-40B4-BE49-F238E27FC236}">
                <a16:creationId xmlns:a16="http://schemas.microsoft.com/office/drawing/2014/main" id="{891ADFF5-1A80-5282-E277-2F6C1FD0B07A}"/>
              </a:ext>
            </a:extLst>
          </p:cNvPr>
          <p:cNvGrpSpPr/>
          <p:nvPr/>
        </p:nvGrpSpPr>
        <p:grpSpPr>
          <a:xfrm>
            <a:off x="8778981" y="933266"/>
            <a:ext cx="1305590" cy="1074850"/>
            <a:chOff x="8381258" y="1007630"/>
            <a:chExt cx="1305590" cy="1074850"/>
          </a:xfrm>
        </p:grpSpPr>
        <p:sp>
          <p:nvSpPr>
            <p:cNvPr id="2295" name="Star: 24 Points 2294">
              <a:extLst>
                <a:ext uri="{FF2B5EF4-FFF2-40B4-BE49-F238E27FC236}">
                  <a16:creationId xmlns:a16="http://schemas.microsoft.com/office/drawing/2014/main" id="{77AD9E16-BF04-321C-4F54-A5F6CDD42213}"/>
                </a:ext>
              </a:extLst>
            </p:cNvPr>
            <p:cNvSpPr/>
            <p:nvPr/>
          </p:nvSpPr>
          <p:spPr>
            <a:xfrm>
              <a:off x="8430348" y="1007630"/>
              <a:ext cx="1079556" cy="997746"/>
            </a:xfrm>
            <a:prstGeom prst="star24">
              <a:avLst/>
            </a:prstGeom>
            <a:solidFill>
              <a:schemeClr val="accent3">
                <a:lumMod val="7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silt</a:t>
              </a:r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36CE8111-0498-1BBF-D1DE-2F4C445A17A7}"/>
                </a:ext>
              </a:extLst>
            </p:cNvPr>
            <p:cNvGrpSpPr/>
            <p:nvPr/>
          </p:nvGrpSpPr>
          <p:grpSpPr>
            <a:xfrm>
              <a:off x="9332959" y="1676113"/>
              <a:ext cx="353889" cy="154208"/>
              <a:chOff x="8690517" y="1906859"/>
              <a:chExt cx="1112148" cy="553100"/>
            </a:xfrm>
          </p:grpSpPr>
          <p:grpSp>
            <p:nvGrpSpPr>
              <p:cNvPr id="22" name="Group 21">
                <a:extLst>
                  <a:ext uri="{FF2B5EF4-FFF2-40B4-BE49-F238E27FC236}">
                    <a16:creationId xmlns:a16="http://schemas.microsoft.com/office/drawing/2014/main" id="{BB977031-971D-3630-BCFE-891F301F27E2}"/>
                  </a:ext>
                </a:extLst>
              </p:cNvPr>
              <p:cNvGrpSpPr/>
              <p:nvPr/>
            </p:nvGrpSpPr>
            <p:grpSpPr>
              <a:xfrm>
                <a:off x="8690517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26" name="Hexagon 25">
                  <a:extLst>
                    <a:ext uri="{FF2B5EF4-FFF2-40B4-BE49-F238E27FC236}">
                      <a16:creationId xmlns:a16="http://schemas.microsoft.com/office/drawing/2014/main" id="{6C0ABB4A-1C1A-C3CE-7489-0741BFE8EA37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7" name="Oval 26">
                  <a:extLst>
                    <a:ext uri="{FF2B5EF4-FFF2-40B4-BE49-F238E27FC236}">
                      <a16:creationId xmlns:a16="http://schemas.microsoft.com/office/drawing/2014/main" id="{7E0B2F12-77C0-91EF-182F-E8D5F016E677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3" name="Group 22">
                <a:extLst>
                  <a:ext uri="{FF2B5EF4-FFF2-40B4-BE49-F238E27FC236}">
                    <a16:creationId xmlns:a16="http://schemas.microsoft.com/office/drawing/2014/main" id="{D579405C-AAF1-04F0-ADB7-66B259B2C71C}"/>
                  </a:ext>
                </a:extLst>
              </p:cNvPr>
              <p:cNvGrpSpPr/>
              <p:nvPr/>
            </p:nvGrpSpPr>
            <p:grpSpPr>
              <a:xfrm>
                <a:off x="9246591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24" name="Hexagon 23">
                  <a:extLst>
                    <a:ext uri="{FF2B5EF4-FFF2-40B4-BE49-F238E27FC236}">
                      <a16:creationId xmlns:a16="http://schemas.microsoft.com/office/drawing/2014/main" id="{773CC5CD-5A48-96EF-4D83-CDD100EA4821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5" name="Oval 24">
                  <a:extLst>
                    <a:ext uri="{FF2B5EF4-FFF2-40B4-BE49-F238E27FC236}">
                      <a16:creationId xmlns:a16="http://schemas.microsoft.com/office/drawing/2014/main" id="{12A12C03-8F7C-134D-D707-D9C1491C10AC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C9A343BB-C2C6-1132-197A-3B0B349F1331}"/>
                </a:ext>
              </a:extLst>
            </p:cNvPr>
            <p:cNvGrpSpPr/>
            <p:nvPr/>
          </p:nvGrpSpPr>
          <p:grpSpPr>
            <a:xfrm>
              <a:off x="8616237" y="1928272"/>
              <a:ext cx="353889" cy="154208"/>
              <a:chOff x="8690517" y="1906859"/>
              <a:chExt cx="1112148" cy="553100"/>
            </a:xfrm>
          </p:grpSpPr>
          <p:grpSp>
            <p:nvGrpSpPr>
              <p:cNvPr id="29" name="Group 28">
                <a:extLst>
                  <a:ext uri="{FF2B5EF4-FFF2-40B4-BE49-F238E27FC236}">
                    <a16:creationId xmlns:a16="http://schemas.microsoft.com/office/drawing/2014/main" id="{39A74371-1C60-F607-D62F-8077373C79A4}"/>
                  </a:ext>
                </a:extLst>
              </p:cNvPr>
              <p:cNvGrpSpPr/>
              <p:nvPr/>
            </p:nvGrpSpPr>
            <p:grpSpPr>
              <a:xfrm>
                <a:off x="8690517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33" name="Hexagon 32">
                  <a:extLst>
                    <a:ext uri="{FF2B5EF4-FFF2-40B4-BE49-F238E27FC236}">
                      <a16:creationId xmlns:a16="http://schemas.microsoft.com/office/drawing/2014/main" id="{DB59A2F9-83F9-46D6-C2CA-83C12416BB8C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4" name="Oval 33">
                  <a:extLst>
                    <a:ext uri="{FF2B5EF4-FFF2-40B4-BE49-F238E27FC236}">
                      <a16:creationId xmlns:a16="http://schemas.microsoft.com/office/drawing/2014/main" id="{56BFC98D-2368-7968-6C12-A651C2CDBA8C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30" name="Group 29">
                <a:extLst>
                  <a:ext uri="{FF2B5EF4-FFF2-40B4-BE49-F238E27FC236}">
                    <a16:creationId xmlns:a16="http://schemas.microsoft.com/office/drawing/2014/main" id="{9BD2E14D-58CC-449C-0276-809B46789F9D}"/>
                  </a:ext>
                </a:extLst>
              </p:cNvPr>
              <p:cNvGrpSpPr/>
              <p:nvPr/>
            </p:nvGrpSpPr>
            <p:grpSpPr>
              <a:xfrm>
                <a:off x="9246591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31" name="Hexagon 30">
                  <a:extLst>
                    <a:ext uri="{FF2B5EF4-FFF2-40B4-BE49-F238E27FC236}">
                      <a16:creationId xmlns:a16="http://schemas.microsoft.com/office/drawing/2014/main" id="{654B2168-CD70-CEC5-EB1F-75CF733D7BFD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2" name="Oval 31">
                  <a:extLst>
                    <a:ext uri="{FF2B5EF4-FFF2-40B4-BE49-F238E27FC236}">
                      <a16:creationId xmlns:a16="http://schemas.microsoft.com/office/drawing/2014/main" id="{FB07F06F-4F81-CEDD-C5B5-DCA6A041FE44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2072" name="Group 2071">
              <a:extLst>
                <a:ext uri="{FF2B5EF4-FFF2-40B4-BE49-F238E27FC236}">
                  <a16:creationId xmlns:a16="http://schemas.microsoft.com/office/drawing/2014/main" id="{0F55A969-88F6-857C-9F52-B016BE75E9C2}"/>
                </a:ext>
              </a:extLst>
            </p:cNvPr>
            <p:cNvGrpSpPr/>
            <p:nvPr/>
          </p:nvGrpSpPr>
          <p:grpSpPr>
            <a:xfrm>
              <a:off x="8381258" y="1106173"/>
              <a:ext cx="353889" cy="154208"/>
              <a:chOff x="8690517" y="1906859"/>
              <a:chExt cx="1112148" cy="553100"/>
            </a:xfrm>
          </p:grpSpPr>
          <p:grpSp>
            <p:nvGrpSpPr>
              <p:cNvPr id="2073" name="Group 2072">
                <a:extLst>
                  <a:ext uri="{FF2B5EF4-FFF2-40B4-BE49-F238E27FC236}">
                    <a16:creationId xmlns:a16="http://schemas.microsoft.com/office/drawing/2014/main" id="{2E37AC24-4E14-FCF5-755B-8FC09FD07CA5}"/>
                  </a:ext>
                </a:extLst>
              </p:cNvPr>
              <p:cNvGrpSpPr/>
              <p:nvPr/>
            </p:nvGrpSpPr>
            <p:grpSpPr>
              <a:xfrm>
                <a:off x="8690517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2077" name="Hexagon 2076">
                  <a:extLst>
                    <a:ext uri="{FF2B5EF4-FFF2-40B4-BE49-F238E27FC236}">
                      <a16:creationId xmlns:a16="http://schemas.microsoft.com/office/drawing/2014/main" id="{2D26638D-A79B-0C0C-A77C-E766588411A4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78" name="Oval 2077">
                  <a:extLst>
                    <a:ext uri="{FF2B5EF4-FFF2-40B4-BE49-F238E27FC236}">
                      <a16:creationId xmlns:a16="http://schemas.microsoft.com/office/drawing/2014/main" id="{7D2D6240-FC3E-9933-70EF-1DE495525983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074" name="Group 2073">
                <a:extLst>
                  <a:ext uri="{FF2B5EF4-FFF2-40B4-BE49-F238E27FC236}">
                    <a16:creationId xmlns:a16="http://schemas.microsoft.com/office/drawing/2014/main" id="{DBA6B1ED-68A8-EDAF-4809-1583357720A8}"/>
                  </a:ext>
                </a:extLst>
              </p:cNvPr>
              <p:cNvGrpSpPr/>
              <p:nvPr/>
            </p:nvGrpSpPr>
            <p:grpSpPr>
              <a:xfrm>
                <a:off x="9246591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2075" name="Hexagon 2074">
                  <a:extLst>
                    <a:ext uri="{FF2B5EF4-FFF2-40B4-BE49-F238E27FC236}">
                      <a16:creationId xmlns:a16="http://schemas.microsoft.com/office/drawing/2014/main" id="{16D4BBA9-B3E2-E1E5-C02A-5B9BC6376BC1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76" name="Oval 2075">
                  <a:extLst>
                    <a:ext uri="{FF2B5EF4-FFF2-40B4-BE49-F238E27FC236}">
                      <a16:creationId xmlns:a16="http://schemas.microsoft.com/office/drawing/2014/main" id="{6B0F5E16-EFAE-4A43-E306-7A1DBF47D9BD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</p:grpSp>
      <p:grpSp>
        <p:nvGrpSpPr>
          <p:cNvPr id="2321" name="Group 2320">
            <a:extLst>
              <a:ext uri="{FF2B5EF4-FFF2-40B4-BE49-F238E27FC236}">
                <a16:creationId xmlns:a16="http://schemas.microsoft.com/office/drawing/2014/main" id="{44BFDD9D-0780-BFD3-461F-DFBC20A172ED}"/>
              </a:ext>
            </a:extLst>
          </p:cNvPr>
          <p:cNvGrpSpPr/>
          <p:nvPr/>
        </p:nvGrpSpPr>
        <p:grpSpPr>
          <a:xfrm>
            <a:off x="6801335" y="2698572"/>
            <a:ext cx="1593738" cy="1015251"/>
            <a:chOff x="6591110" y="2240303"/>
            <a:chExt cx="1593738" cy="1015251"/>
          </a:xfrm>
        </p:grpSpPr>
        <p:sp>
          <p:nvSpPr>
            <p:cNvPr id="40" name="Star: 32 Points 39">
              <a:extLst>
                <a:ext uri="{FF2B5EF4-FFF2-40B4-BE49-F238E27FC236}">
                  <a16:creationId xmlns:a16="http://schemas.microsoft.com/office/drawing/2014/main" id="{94AF788A-7189-7F55-8AC5-909E76159E0F}"/>
                </a:ext>
              </a:extLst>
            </p:cNvPr>
            <p:cNvSpPr/>
            <p:nvPr/>
          </p:nvSpPr>
          <p:spPr>
            <a:xfrm>
              <a:off x="6591110" y="2240864"/>
              <a:ext cx="1416794" cy="937586"/>
            </a:xfrm>
            <a:prstGeom prst="star32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clay</a:t>
              </a:r>
            </a:p>
          </p:txBody>
        </p:sp>
        <p:grpSp>
          <p:nvGrpSpPr>
            <p:cNvPr id="2233" name="Group 2232">
              <a:extLst>
                <a:ext uri="{FF2B5EF4-FFF2-40B4-BE49-F238E27FC236}">
                  <a16:creationId xmlns:a16="http://schemas.microsoft.com/office/drawing/2014/main" id="{2D08D995-85A6-E99A-71EF-0CDA3385F8FC}"/>
                </a:ext>
              </a:extLst>
            </p:cNvPr>
            <p:cNvGrpSpPr/>
            <p:nvPr/>
          </p:nvGrpSpPr>
          <p:grpSpPr>
            <a:xfrm>
              <a:off x="7357958" y="2240303"/>
              <a:ext cx="353889" cy="154208"/>
              <a:chOff x="8690517" y="1906859"/>
              <a:chExt cx="1112148" cy="553100"/>
            </a:xfrm>
          </p:grpSpPr>
          <p:grpSp>
            <p:nvGrpSpPr>
              <p:cNvPr id="2234" name="Group 2233">
                <a:extLst>
                  <a:ext uri="{FF2B5EF4-FFF2-40B4-BE49-F238E27FC236}">
                    <a16:creationId xmlns:a16="http://schemas.microsoft.com/office/drawing/2014/main" id="{95623BB6-ED09-F99F-300C-B2D0ADC8FC04}"/>
                  </a:ext>
                </a:extLst>
              </p:cNvPr>
              <p:cNvGrpSpPr/>
              <p:nvPr/>
            </p:nvGrpSpPr>
            <p:grpSpPr>
              <a:xfrm>
                <a:off x="8690517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2238" name="Hexagon 2237">
                  <a:extLst>
                    <a:ext uri="{FF2B5EF4-FFF2-40B4-BE49-F238E27FC236}">
                      <a16:creationId xmlns:a16="http://schemas.microsoft.com/office/drawing/2014/main" id="{4F8D9AD7-B897-3FCC-4CBE-01F74F18D1AC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239" name="Oval 2238">
                  <a:extLst>
                    <a:ext uri="{FF2B5EF4-FFF2-40B4-BE49-F238E27FC236}">
                      <a16:creationId xmlns:a16="http://schemas.microsoft.com/office/drawing/2014/main" id="{2994C5C4-FF97-E967-D096-FBF84FE25345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235" name="Group 2234">
                <a:extLst>
                  <a:ext uri="{FF2B5EF4-FFF2-40B4-BE49-F238E27FC236}">
                    <a16:creationId xmlns:a16="http://schemas.microsoft.com/office/drawing/2014/main" id="{7963541F-D1EC-1691-94D7-F7834116E89E}"/>
                  </a:ext>
                </a:extLst>
              </p:cNvPr>
              <p:cNvGrpSpPr/>
              <p:nvPr/>
            </p:nvGrpSpPr>
            <p:grpSpPr>
              <a:xfrm>
                <a:off x="9246591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2236" name="Hexagon 2235">
                  <a:extLst>
                    <a:ext uri="{FF2B5EF4-FFF2-40B4-BE49-F238E27FC236}">
                      <a16:creationId xmlns:a16="http://schemas.microsoft.com/office/drawing/2014/main" id="{9DCA528D-CCA3-88BD-C5F3-4394858DA9DC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237" name="Oval 2236">
                  <a:extLst>
                    <a:ext uri="{FF2B5EF4-FFF2-40B4-BE49-F238E27FC236}">
                      <a16:creationId xmlns:a16="http://schemas.microsoft.com/office/drawing/2014/main" id="{6D91D16D-6E06-A861-C60E-7078E81D2491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9767DD96-7FF9-9373-D0DC-0A877FC29C8C}"/>
                </a:ext>
              </a:extLst>
            </p:cNvPr>
            <p:cNvGrpSpPr/>
            <p:nvPr/>
          </p:nvGrpSpPr>
          <p:grpSpPr>
            <a:xfrm>
              <a:off x="6731661" y="2997225"/>
              <a:ext cx="353889" cy="154208"/>
              <a:chOff x="8690517" y="1906859"/>
              <a:chExt cx="1112148" cy="553100"/>
            </a:xfrm>
          </p:grpSpPr>
          <p:grpSp>
            <p:nvGrpSpPr>
              <p:cNvPr id="3" name="Group 2">
                <a:extLst>
                  <a:ext uri="{FF2B5EF4-FFF2-40B4-BE49-F238E27FC236}">
                    <a16:creationId xmlns:a16="http://schemas.microsoft.com/office/drawing/2014/main" id="{3C6A4987-8BDD-E08E-3556-C088FE01D1E4}"/>
                  </a:ext>
                </a:extLst>
              </p:cNvPr>
              <p:cNvGrpSpPr/>
              <p:nvPr/>
            </p:nvGrpSpPr>
            <p:grpSpPr>
              <a:xfrm>
                <a:off x="8690517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11" name="Hexagon 10">
                  <a:extLst>
                    <a:ext uri="{FF2B5EF4-FFF2-40B4-BE49-F238E27FC236}">
                      <a16:creationId xmlns:a16="http://schemas.microsoft.com/office/drawing/2014/main" id="{2972BC1A-979D-5464-5CC4-E43AAB041316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" name="Oval 11">
                  <a:extLst>
                    <a:ext uri="{FF2B5EF4-FFF2-40B4-BE49-F238E27FC236}">
                      <a16:creationId xmlns:a16="http://schemas.microsoft.com/office/drawing/2014/main" id="{0EF2B5C9-5987-83C6-25BE-6B5049CAA6F6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4" name="Group 3">
                <a:extLst>
                  <a:ext uri="{FF2B5EF4-FFF2-40B4-BE49-F238E27FC236}">
                    <a16:creationId xmlns:a16="http://schemas.microsoft.com/office/drawing/2014/main" id="{7437DDAB-B99D-4412-DA33-3D434948728D}"/>
                  </a:ext>
                </a:extLst>
              </p:cNvPr>
              <p:cNvGrpSpPr/>
              <p:nvPr/>
            </p:nvGrpSpPr>
            <p:grpSpPr>
              <a:xfrm>
                <a:off x="9246591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6" name="Hexagon 5">
                  <a:extLst>
                    <a:ext uri="{FF2B5EF4-FFF2-40B4-BE49-F238E27FC236}">
                      <a16:creationId xmlns:a16="http://schemas.microsoft.com/office/drawing/2014/main" id="{8B845C8E-DA7A-DB09-A0BC-8E3634281818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" name="Oval 6">
                  <a:extLst>
                    <a:ext uri="{FF2B5EF4-FFF2-40B4-BE49-F238E27FC236}">
                      <a16:creationId xmlns:a16="http://schemas.microsoft.com/office/drawing/2014/main" id="{89325886-26A3-856C-88A1-D6B6B4E62613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111503E7-3C20-160F-A62A-A5028D157097}"/>
                </a:ext>
              </a:extLst>
            </p:cNvPr>
            <p:cNvGrpSpPr/>
            <p:nvPr/>
          </p:nvGrpSpPr>
          <p:grpSpPr>
            <a:xfrm>
              <a:off x="7673127" y="2882450"/>
              <a:ext cx="353889" cy="154208"/>
              <a:chOff x="8690517" y="1906859"/>
              <a:chExt cx="1112148" cy="553100"/>
            </a:xfrm>
          </p:grpSpPr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BCC592F9-7158-7B9C-FD53-2A30236676EB}"/>
                  </a:ext>
                </a:extLst>
              </p:cNvPr>
              <p:cNvGrpSpPr/>
              <p:nvPr/>
            </p:nvGrpSpPr>
            <p:grpSpPr>
              <a:xfrm>
                <a:off x="8690517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19" name="Hexagon 18">
                  <a:extLst>
                    <a:ext uri="{FF2B5EF4-FFF2-40B4-BE49-F238E27FC236}">
                      <a16:creationId xmlns:a16="http://schemas.microsoft.com/office/drawing/2014/main" id="{06FC2776-CB91-93B8-078C-01678F2AE48D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" name="Oval 19">
                  <a:extLst>
                    <a:ext uri="{FF2B5EF4-FFF2-40B4-BE49-F238E27FC236}">
                      <a16:creationId xmlns:a16="http://schemas.microsoft.com/office/drawing/2014/main" id="{521895EB-BC17-379D-C070-EC0E6A0EFE97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60437CBE-135C-5751-F243-CAEEA266F96D}"/>
                  </a:ext>
                </a:extLst>
              </p:cNvPr>
              <p:cNvGrpSpPr/>
              <p:nvPr/>
            </p:nvGrpSpPr>
            <p:grpSpPr>
              <a:xfrm>
                <a:off x="9246591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17" name="Hexagon 16">
                  <a:extLst>
                    <a:ext uri="{FF2B5EF4-FFF2-40B4-BE49-F238E27FC236}">
                      <a16:creationId xmlns:a16="http://schemas.microsoft.com/office/drawing/2014/main" id="{EDB5E536-63D4-3D9F-77E6-3E838B4B38CE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" name="Oval 17">
                  <a:extLst>
                    <a:ext uri="{FF2B5EF4-FFF2-40B4-BE49-F238E27FC236}">
                      <a16:creationId xmlns:a16="http://schemas.microsoft.com/office/drawing/2014/main" id="{54414EE0-C05B-8697-62A7-D6ADF2E9A38D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2300" name="Group 2299">
              <a:extLst>
                <a:ext uri="{FF2B5EF4-FFF2-40B4-BE49-F238E27FC236}">
                  <a16:creationId xmlns:a16="http://schemas.microsoft.com/office/drawing/2014/main" id="{C61F3ACD-2067-3D08-A74C-108F5C1B1A78}"/>
                </a:ext>
              </a:extLst>
            </p:cNvPr>
            <p:cNvGrpSpPr/>
            <p:nvPr/>
          </p:nvGrpSpPr>
          <p:grpSpPr>
            <a:xfrm>
              <a:off x="6631056" y="2384669"/>
              <a:ext cx="353889" cy="154208"/>
              <a:chOff x="8690517" y="1906859"/>
              <a:chExt cx="1112148" cy="553100"/>
            </a:xfrm>
          </p:grpSpPr>
          <p:grpSp>
            <p:nvGrpSpPr>
              <p:cNvPr id="2301" name="Group 2300">
                <a:extLst>
                  <a:ext uri="{FF2B5EF4-FFF2-40B4-BE49-F238E27FC236}">
                    <a16:creationId xmlns:a16="http://schemas.microsoft.com/office/drawing/2014/main" id="{E6AFCA09-FBCA-774F-C1EF-DEBC0F00918D}"/>
                  </a:ext>
                </a:extLst>
              </p:cNvPr>
              <p:cNvGrpSpPr/>
              <p:nvPr/>
            </p:nvGrpSpPr>
            <p:grpSpPr>
              <a:xfrm>
                <a:off x="8690517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2049" name="Hexagon 2048">
                  <a:extLst>
                    <a:ext uri="{FF2B5EF4-FFF2-40B4-BE49-F238E27FC236}">
                      <a16:creationId xmlns:a16="http://schemas.microsoft.com/office/drawing/2014/main" id="{E05C8E21-E215-548F-BEA2-5E0110FB5569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50" name="Oval 2049">
                  <a:extLst>
                    <a:ext uri="{FF2B5EF4-FFF2-40B4-BE49-F238E27FC236}">
                      <a16:creationId xmlns:a16="http://schemas.microsoft.com/office/drawing/2014/main" id="{54919068-0BBF-7FBE-E7E3-4D71B74A70E8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302" name="Group 2301">
                <a:extLst>
                  <a:ext uri="{FF2B5EF4-FFF2-40B4-BE49-F238E27FC236}">
                    <a16:creationId xmlns:a16="http://schemas.microsoft.com/office/drawing/2014/main" id="{252B7928-90BD-3DD1-0AE8-177873AAFF1E}"/>
                  </a:ext>
                </a:extLst>
              </p:cNvPr>
              <p:cNvGrpSpPr/>
              <p:nvPr/>
            </p:nvGrpSpPr>
            <p:grpSpPr>
              <a:xfrm>
                <a:off x="9246591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2303" name="Hexagon 2302">
                  <a:extLst>
                    <a:ext uri="{FF2B5EF4-FFF2-40B4-BE49-F238E27FC236}">
                      <a16:creationId xmlns:a16="http://schemas.microsoft.com/office/drawing/2014/main" id="{CDA66157-75E9-9097-6B13-DED184C64173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48" name="Oval 2047">
                  <a:extLst>
                    <a:ext uri="{FF2B5EF4-FFF2-40B4-BE49-F238E27FC236}">
                      <a16:creationId xmlns:a16="http://schemas.microsoft.com/office/drawing/2014/main" id="{CAE93C3F-3D3D-DA1D-0100-FCA92D5A6FB8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2087" name="Group 2086">
              <a:extLst>
                <a:ext uri="{FF2B5EF4-FFF2-40B4-BE49-F238E27FC236}">
                  <a16:creationId xmlns:a16="http://schemas.microsoft.com/office/drawing/2014/main" id="{30DE4657-0951-0A19-C28F-D5D7C74F3F44}"/>
                </a:ext>
              </a:extLst>
            </p:cNvPr>
            <p:cNvGrpSpPr/>
            <p:nvPr/>
          </p:nvGrpSpPr>
          <p:grpSpPr>
            <a:xfrm>
              <a:off x="7830959" y="2451853"/>
              <a:ext cx="353889" cy="154208"/>
              <a:chOff x="8690517" y="1906859"/>
              <a:chExt cx="1112148" cy="553100"/>
            </a:xfrm>
          </p:grpSpPr>
          <p:grpSp>
            <p:nvGrpSpPr>
              <p:cNvPr id="2089" name="Group 2088">
                <a:extLst>
                  <a:ext uri="{FF2B5EF4-FFF2-40B4-BE49-F238E27FC236}">
                    <a16:creationId xmlns:a16="http://schemas.microsoft.com/office/drawing/2014/main" id="{BC308971-3404-1B0F-7C60-D15FDB4FB1A5}"/>
                  </a:ext>
                </a:extLst>
              </p:cNvPr>
              <p:cNvGrpSpPr/>
              <p:nvPr/>
            </p:nvGrpSpPr>
            <p:grpSpPr>
              <a:xfrm>
                <a:off x="8690517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2093" name="Hexagon 2092">
                  <a:extLst>
                    <a:ext uri="{FF2B5EF4-FFF2-40B4-BE49-F238E27FC236}">
                      <a16:creationId xmlns:a16="http://schemas.microsoft.com/office/drawing/2014/main" id="{EA3D6609-9267-30B5-D885-769D8D10CC42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94" name="Oval 2093">
                  <a:extLst>
                    <a:ext uri="{FF2B5EF4-FFF2-40B4-BE49-F238E27FC236}">
                      <a16:creationId xmlns:a16="http://schemas.microsoft.com/office/drawing/2014/main" id="{95263766-4958-AABE-3422-CB72A6F6E391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090" name="Group 2089">
                <a:extLst>
                  <a:ext uri="{FF2B5EF4-FFF2-40B4-BE49-F238E27FC236}">
                    <a16:creationId xmlns:a16="http://schemas.microsoft.com/office/drawing/2014/main" id="{65D6166E-6C4D-3CC6-EFD1-9515779F820A}"/>
                  </a:ext>
                </a:extLst>
              </p:cNvPr>
              <p:cNvGrpSpPr/>
              <p:nvPr/>
            </p:nvGrpSpPr>
            <p:grpSpPr>
              <a:xfrm>
                <a:off x="9246591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2091" name="Hexagon 2090">
                  <a:extLst>
                    <a:ext uri="{FF2B5EF4-FFF2-40B4-BE49-F238E27FC236}">
                      <a16:creationId xmlns:a16="http://schemas.microsoft.com/office/drawing/2014/main" id="{8D5BDBD7-276A-A498-F5C0-72005FD598E3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92" name="Oval 2091">
                  <a:extLst>
                    <a:ext uri="{FF2B5EF4-FFF2-40B4-BE49-F238E27FC236}">
                      <a16:creationId xmlns:a16="http://schemas.microsoft.com/office/drawing/2014/main" id="{58A7D1BC-0718-4E1E-AE91-3647F413012C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2162" name="Group 2161">
              <a:extLst>
                <a:ext uri="{FF2B5EF4-FFF2-40B4-BE49-F238E27FC236}">
                  <a16:creationId xmlns:a16="http://schemas.microsoft.com/office/drawing/2014/main" id="{C2AACB15-9C8A-643E-CBC2-856713E27DCD}"/>
                </a:ext>
              </a:extLst>
            </p:cNvPr>
            <p:cNvGrpSpPr/>
            <p:nvPr/>
          </p:nvGrpSpPr>
          <p:grpSpPr>
            <a:xfrm>
              <a:off x="7314534" y="3101346"/>
              <a:ext cx="353889" cy="154208"/>
              <a:chOff x="8690517" y="1906859"/>
              <a:chExt cx="1112148" cy="553100"/>
            </a:xfrm>
          </p:grpSpPr>
          <p:grpSp>
            <p:nvGrpSpPr>
              <p:cNvPr id="2304" name="Group 2303">
                <a:extLst>
                  <a:ext uri="{FF2B5EF4-FFF2-40B4-BE49-F238E27FC236}">
                    <a16:creationId xmlns:a16="http://schemas.microsoft.com/office/drawing/2014/main" id="{E866CC46-12A2-45F8-CB0E-F3F12ACE1D80}"/>
                  </a:ext>
                </a:extLst>
              </p:cNvPr>
              <p:cNvGrpSpPr/>
              <p:nvPr/>
            </p:nvGrpSpPr>
            <p:grpSpPr>
              <a:xfrm>
                <a:off x="8690517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2308" name="Hexagon 2307">
                  <a:extLst>
                    <a:ext uri="{FF2B5EF4-FFF2-40B4-BE49-F238E27FC236}">
                      <a16:creationId xmlns:a16="http://schemas.microsoft.com/office/drawing/2014/main" id="{23059B3E-BD39-475C-84BA-45052752AB24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309" name="Oval 2308">
                  <a:extLst>
                    <a:ext uri="{FF2B5EF4-FFF2-40B4-BE49-F238E27FC236}">
                      <a16:creationId xmlns:a16="http://schemas.microsoft.com/office/drawing/2014/main" id="{067A638E-D18E-D025-46FC-40DB80FC5F5E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305" name="Group 2304">
                <a:extLst>
                  <a:ext uri="{FF2B5EF4-FFF2-40B4-BE49-F238E27FC236}">
                    <a16:creationId xmlns:a16="http://schemas.microsoft.com/office/drawing/2014/main" id="{C70D5F8B-6C42-FED1-D21B-9252C8573EAE}"/>
                  </a:ext>
                </a:extLst>
              </p:cNvPr>
              <p:cNvGrpSpPr/>
              <p:nvPr/>
            </p:nvGrpSpPr>
            <p:grpSpPr>
              <a:xfrm>
                <a:off x="9246591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2306" name="Hexagon 2305">
                  <a:extLst>
                    <a:ext uri="{FF2B5EF4-FFF2-40B4-BE49-F238E27FC236}">
                      <a16:creationId xmlns:a16="http://schemas.microsoft.com/office/drawing/2014/main" id="{FFA3B45E-96AB-9100-4BB8-15B7871318ED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307" name="Oval 2306">
                  <a:extLst>
                    <a:ext uri="{FF2B5EF4-FFF2-40B4-BE49-F238E27FC236}">
                      <a16:creationId xmlns:a16="http://schemas.microsoft.com/office/drawing/2014/main" id="{81D9381D-5971-0EBF-BF5F-70DAC28B2ECF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</p:grpSp>
      <p:grpSp>
        <p:nvGrpSpPr>
          <p:cNvPr id="2324" name="Group 2323">
            <a:extLst>
              <a:ext uri="{FF2B5EF4-FFF2-40B4-BE49-F238E27FC236}">
                <a16:creationId xmlns:a16="http://schemas.microsoft.com/office/drawing/2014/main" id="{C8813C33-3406-5977-8FD2-8DDC557D8366}"/>
              </a:ext>
            </a:extLst>
          </p:cNvPr>
          <p:cNvGrpSpPr/>
          <p:nvPr/>
        </p:nvGrpSpPr>
        <p:grpSpPr>
          <a:xfrm>
            <a:off x="8821954" y="4499552"/>
            <a:ext cx="1079556" cy="508121"/>
            <a:chOff x="8558203" y="4495091"/>
            <a:chExt cx="1079556" cy="508121"/>
          </a:xfrm>
        </p:grpSpPr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E1478109-BA9C-E2D3-BE1E-624A73F655FD}"/>
                </a:ext>
              </a:extLst>
            </p:cNvPr>
            <p:cNvGrpSpPr/>
            <p:nvPr/>
          </p:nvGrpSpPr>
          <p:grpSpPr>
            <a:xfrm>
              <a:off x="8616237" y="4849004"/>
              <a:ext cx="353889" cy="154208"/>
              <a:chOff x="8690517" y="1906859"/>
              <a:chExt cx="1112148" cy="553100"/>
            </a:xfrm>
          </p:grpSpPr>
          <p:grpSp>
            <p:nvGrpSpPr>
              <p:cNvPr id="44" name="Group 43">
                <a:extLst>
                  <a:ext uri="{FF2B5EF4-FFF2-40B4-BE49-F238E27FC236}">
                    <a16:creationId xmlns:a16="http://schemas.microsoft.com/office/drawing/2014/main" id="{9CFCB8C0-15FB-EB06-715A-149FA19BA187}"/>
                  </a:ext>
                </a:extLst>
              </p:cNvPr>
              <p:cNvGrpSpPr/>
              <p:nvPr/>
            </p:nvGrpSpPr>
            <p:grpSpPr>
              <a:xfrm>
                <a:off x="8690517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48" name="Hexagon 47">
                  <a:extLst>
                    <a:ext uri="{FF2B5EF4-FFF2-40B4-BE49-F238E27FC236}">
                      <a16:creationId xmlns:a16="http://schemas.microsoft.com/office/drawing/2014/main" id="{6878D18D-5C2E-3D2C-1FE6-7184881A9975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9" name="Oval 48">
                  <a:extLst>
                    <a:ext uri="{FF2B5EF4-FFF2-40B4-BE49-F238E27FC236}">
                      <a16:creationId xmlns:a16="http://schemas.microsoft.com/office/drawing/2014/main" id="{B45813F0-E91F-9A89-9B81-7B721479A221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45" name="Group 44">
                <a:extLst>
                  <a:ext uri="{FF2B5EF4-FFF2-40B4-BE49-F238E27FC236}">
                    <a16:creationId xmlns:a16="http://schemas.microsoft.com/office/drawing/2014/main" id="{E8DCA77E-3E27-4DC4-22B4-5273F30F2584}"/>
                  </a:ext>
                </a:extLst>
              </p:cNvPr>
              <p:cNvGrpSpPr/>
              <p:nvPr/>
            </p:nvGrpSpPr>
            <p:grpSpPr>
              <a:xfrm>
                <a:off x="9246591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46" name="Hexagon 45">
                  <a:extLst>
                    <a:ext uri="{FF2B5EF4-FFF2-40B4-BE49-F238E27FC236}">
                      <a16:creationId xmlns:a16="http://schemas.microsoft.com/office/drawing/2014/main" id="{C0FBA858-A21E-62C9-B2F3-F56F84D8601C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7" name="Oval 46">
                  <a:extLst>
                    <a:ext uri="{FF2B5EF4-FFF2-40B4-BE49-F238E27FC236}">
                      <a16:creationId xmlns:a16="http://schemas.microsoft.com/office/drawing/2014/main" id="{F52C1040-4193-80D4-84A0-E2455C7D7060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2299" name="Double Wave 2298">
              <a:extLst>
                <a:ext uri="{FF2B5EF4-FFF2-40B4-BE49-F238E27FC236}">
                  <a16:creationId xmlns:a16="http://schemas.microsoft.com/office/drawing/2014/main" id="{4CA1F851-1412-A4D2-DEBD-CD552B595F01}"/>
                </a:ext>
              </a:extLst>
            </p:cNvPr>
            <p:cNvSpPr/>
            <p:nvPr/>
          </p:nvSpPr>
          <p:spPr>
            <a:xfrm>
              <a:off x="8558203" y="4495091"/>
              <a:ext cx="1079556" cy="431017"/>
            </a:xfrm>
            <a:prstGeom prst="doubleWave">
              <a:avLst/>
            </a:prstGeom>
            <a:solidFill>
              <a:schemeClr val="accent5">
                <a:lumMod val="7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DOC</a:t>
              </a:r>
            </a:p>
          </p:txBody>
        </p:sp>
        <p:grpSp>
          <p:nvGrpSpPr>
            <p:cNvPr id="2310" name="Group 2309">
              <a:extLst>
                <a:ext uri="{FF2B5EF4-FFF2-40B4-BE49-F238E27FC236}">
                  <a16:creationId xmlns:a16="http://schemas.microsoft.com/office/drawing/2014/main" id="{0C39A28D-1E88-CA38-C0BF-A5154E0D4BC7}"/>
                </a:ext>
              </a:extLst>
            </p:cNvPr>
            <p:cNvGrpSpPr/>
            <p:nvPr/>
          </p:nvGrpSpPr>
          <p:grpSpPr>
            <a:xfrm>
              <a:off x="9224951" y="4849004"/>
              <a:ext cx="353889" cy="154208"/>
              <a:chOff x="8690517" y="1906859"/>
              <a:chExt cx="1112148" cy="553100"/>
            </a:xfrm>
          </p:grpSpPr>
          <p:grpSp>
            <p:nvGrpSpPr>
              <p:cNvPr id="2311" name="Group 2310">
                <a:extLst>
                  <a:ext uri="{FF2B5EF4-FFF2-40B4-BE49-F238E27FC236}">
                    <a16:creationId xmlns:a16="http://schemas.microsoft.com/office/drawing/2014/main" id="{7C8DB8FC-16AB-F4DB-C4FB-043582EC0628}"/>
                  </a:ext>
                </a:extLst>
              </p:cNvPr>
              <p:cNvGrpSpPr/>
              <p:nvPr/>
            </p:nvGrpSpPr>
            <p:grpSpPr>
              <a:xfrm>
                <a:off x="8690517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2315" name="Hexagon 2314">
                  <a:extLst>
                    <a:ext uri="{FF2B5EF4-FFF2-40B4-BE49-F238E27FC236}">
                      <a16:creationId xmlns:a16="http://schemas.microsoft.com/office/drawing/2014/main" id="{8237718B-8ED2-E7AF-94F3-E21B6B4001EF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316" name="Oval 2315">
                  <a:extLst>
                    <a:ext uri="{FF2B5EF4-FFF2-40B4-BE49-F238E27FC236}">
                      <a16:creationId xmlns:a16="http://schemas.microsoft.com/office/drawing/2014/main" id="{D4A5EDE8-E9A1-18B3-989D-66860E035ED9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312" name="Group 2311">
                <a:extLst>
                  <a:ext uri="{FF2B5EF4-FFF2-40B4-BE49-F238E27FC236}">
                    <a16:creationId xmlns:a16="http://schemas.microsoft.com/office/drawing/2014/main" id="{29366D96-0B73-4CCE-A063-1C6D37CD2034}"/>
                  </a:ext>
                </a:extLst>
              </p:cNvPr>
              <p:cNvGrpSpPr/>
              <p:nvPr/>
            </p:nvGrpSpPr>
            <p:grpSpPr>
              <a:xfrm>
                <a:off x="9246591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2313" name="Hexagon 2312">
                  <a:extLst>
                    <a:ext uri="{FF2B5EF4-FFF2-40B4-BE49-F238E27FC236}">
                      <a16:creationId xmlns:a16="http://schemas.microsoft.com/office/drawing/2014/main" id="{91B4C0D6-F936-6EC0-B75F-213F3E75AF2D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314" name="Oval 2313">
                  <a:extLst>
                    <a:ext uri="{FF2B5EF4-FFF2-40B4-BE49-F238E27FC236}">
                      <a16:creationId xmlns:a16="http://schemas.microsoft.com/office/drawing/2014/main" id="{EA8EBA15-7FFF-8B54-71C8-C1CD86937A32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</p:grpSp>
      <p:sp>
        <p:nvSpPr>
          <p:cNvPr id="2317" name="Arrow: Up-Down 2316">
            <a:extLst>
              <a:ext uri="{FF2B5EF4-FFF2-40B4-BE49-F238E27FC236}">
                <a16:creationId xmlns:a16="http://schemas.microsoft.com/office/drawing/2014/main" id="{83E78207-5F7C-57E8-C7DB-6B68D4813E03}"/>
              </a:ext>
            </a:extLst>
          </p:cNvPr>
          <p:cNvSpPr/>
          <p:nvPr/>
        </p:nvSpPr>
        <p:spPr>
          <a:xfrm>
            <a:off x="9281854" y="2076027"/>
            <a:ext cx="213501" cy="626205"/>
          </a:xfrm>
          <a:prstGeom prst="up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18" name="Arrow: Up-Down 2317">
            <a:extLst>
              <a:ext uri="{FF2B5EF4-FFF2-40B4-BE49-F238E27FC236}">
                <a16:creationId xmlns:a16="http://schemas.microsoft.com/office/drawing/2014/main" id="{91795CF9-AA43-B40F-5CCF-B9FF6C1927A3}"/>
              </a:ext>
            </a:extLst>
          </p:cNvPr>
          <p:cNvSpPr/>
          <p:nvPr/>
        </p:nvSpPr>
        <p:spPr>
          <a:xfrm>
            <a:off x="9285404" y="3803992"/>
            <a:ext cx="213501" cy="626205"/>
          </a:xfrm>
          <a:prstGeom prst="up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19" name="Arrow: Up-Down 2318">
            <a:extLst>
              <a:ext uri="{FF2B5EF4-FFF2-40B4-BE49-F238E27FC236}">
                <a16:creationId xmlns:a16="http://schemas.microsoft.com/office/drawing/2014/main" id="{E50F76CB-DD47-CC52-11CF-F243D1295C77}"/>
              </a:ext>
            </a:extLst>
          </p:cNvPr>
          <p:cNvSpPr/>
          <p:nvPr/>
        </p:nvSpPr>
        <p:spPr>
          <a:xfrm rot="5400000">
            <a:off x="8539852" y="2920005"/>
            <a:ext cx="213501" cy="626205"/>
          </a:xfrm>
          <a:prstGeom prst="up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20" name="Arrow: Up-Down 2319">
            <a:extLst>
              <a:ext uri="{FF2B5EF4-FFF2-40B4-BE49-F238E27FC236}">
                <a16:creationId xmlns:a16="http://schemas.microsoft.com/office/drawing/2014/main" id="{A6A5410A-2EB2-3F84-16C3-D81E05FF89EC}"/>
              </a:ext>
            </a:extLst>
          </p:cNvPr>
          <p:cNvSpPr/>
          <p:nvPr/>
        </p:nvSpPr>
        <p:spPr>
          <a:xfrm rot="5400000">
            <a:off x="10241269" y="2977657"/>
            <a:ext cx="213501" cy="626205"/>
          </a:xfrm>
          <a:prstGeom prst="up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27" name="TextBox 2326">
                <a:extLst>
                  <a:ext uri="{FF2B5EF4-FFF2-40B4-BE49-F238E27FC236}">
                    <a16:creationId xmlns:a16="http://schemas.microsoft.com/office/drawing/2014/main" id="{CA4926BC-80CF-E5FD-05AA-83E085DB53ED}"/>
                  </a:ext>
                </a:extLst>
              </p:cNvPr>
              <p:cNvSpPr txBox="1"/>
              <p:nvPr/>
            </p:nvSpPr>
            <p:spPr>
              <a:xfrm>
                <a:off x="4799335" y="5376755"/>
                <a:ext cx="7605282" cy="6905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80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  <m:sub>
                          <m:r>
                            <a:rPr lang="en-US" sz="18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sz="18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18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𝑠𝑖𝑙𝑡</m:t>
                          </m:r>
                        </m:sub>
                      </m:sSub>
                      <m:r>
                        <a:rPr lang="en-US" sz="1800" i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sz="18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1800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800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𝐾</m:t>
                              </m:r>
                            </m:e>
                            <m:sub>
                              <m:r>
                                <a:rPr lang="en-US" sz="1800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  <m:r>
                                <a:rPr lang="en-US" sz="1800" i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sz="1800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sz="1800" b="0" i="1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sz="1800" b="0" i="1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𝑠𝑖𝑙𝑡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1800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800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e>
                            <m:sub>
                              <m:r>
                                <a:rPr lang="en-US" sz="1800" b="0" i="1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𝑠𝑖𝑙𝑡</m:t>
                              </m:r>
                            </m:sub>
                          </m:sSub>
                        </m:num>
                        <m:den>
                          <m:r>
                            <a:rPr lang="en-US" sz="1800" i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1+</m:t>
                          </m:r>
                          <m:sSub>
                            <m:sSubPr>
                              <m:ctrlPr>
                                <a:rPr lang="en-US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𝐾</m:t>
                              </m:r>
                            </m:e>
                            <m:sub>
                              <m:r>
                                <a:rPr lang="en-US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  <m:r>
                                <a:rPr lang="en-US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b="0" i="1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𝑠𝑖𝑙𝑡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e>
                            <m:sub>
                              <m:r>
                                <a:rPr lang="en-US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𝑠𝑖𝑙𝑡</m:t>
                              </m:r>
                            </m:sub>
                          </m:sSub>
                          <m:r>
                            <a:rPr lang="en-US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𝐾</m:t>
                              </m:r>
                            </m:e>
                            <m:sub>
                              <m:r>
                                <a:rPr lang="en-US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  <m:r>
                                <a:rPr lang="en-US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b="0" i="1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𝑐𝑙𝑎𝑦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e>
                            <m:sub>
                              <m:r>
                                <a:rPr lang="en-US" b="0" i="1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𝑐𝑙𝑎𝑦</m:t>
                              </m:r>
                            </m:sub>
                          </m:sSub>
                          <m:r>
                            <a:rPr lang="en-US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𝐾</m:t>
                              </m:r>
                            </m:e>
                            <m:sub>
                              <m:r>
                                <a:rPr lang="en-US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  <m:r>
                                <a:rPr lang="en-US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b="0" i="1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𝑠𝑎𝑛𝑑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e>
                            <m:sub>
                              <m:r>
                                <a:rPr lang="en-US" b="0" i="1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𝑠𝑎𝑛𝑑</m:t>
                              </m:r>
                            </m:sub>
                          </m:sSub>
                          <m:r>
                            <a:rPr lang="en-US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𝐾</m:t>
                              </m:r>
                            </m:e>
                            <m:sub>
                              <m:r>
                                <a:rPr lang="en-US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  <m:r>
                                <a:rPr lang="en-US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b="0" i="1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𝐷𝑂𝐶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e>
                            <m:sub>
                              <m:r>
                                <a:rPr lang="en-US" b="0" i="1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𝐷𝑂𝐶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327" name="TextBox 2326">
                <a:extLst>
                  <a:ext uri="{FF2B5EF4-FFF2-40B4-BE49-F238E27FC236}">
                    <a16:creationId xmlns:a16="http://schemas.microsoft.com/office/drawing/2014/main" id="{CA4926BC-80CF-E5FD-05AA-83E085DB53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9335" y="5376755"/>
                <a:ext cx="7605282" cy="69051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28" name="TextBox 2327">
            <a:extLst>
              <a:ext uri="{FF2B5EF4-FFF2-40B4-BE49-F238E27FC236}">
                <a16:creationId xmlns:a16="http://schemas.microsoft.com/office/drawing/2014/main" id="{FAFECAD3-EE19-D5AA-A751-EA248E8A547C}"/>
              </a:ext>
            </a:extLst>
          </p:cNvPr>
          <p:cNvSpPr txBox="1"/>
          <p:nvPr/>
        </p:nvSpPr>
        <p:spPr>
          <a:xfrm>
            <a:off x="179027" y="1240817"/>
            <a:ext cx="639563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Assumes partitioning is instantaneous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WASP calculates the fraction attached to every particle type and every form of DOC being simulated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For each time step for each segment, WASP calculates the fraction attached to each particle and simulates each according to its governing processes</a:t>
            </a:r>
          </a:p>
        </p:txBody>
      </p:sp>
      <p:sp>
        <p:nvSpPr>
          <p:cNvPr id="2330" name="TextBox 2329">
            <a:extLst>
              <a:ext uri="{FF2B5EF4-FFF2-40B4-BE49-F238E27FC236}">
                <a16:creationId xmlns:a16="http://schemas.microsoft.com/office/drawing/2014/main" id="{52756C83-440D-F12F-F1FB-6F093C2BC0A4}"/>
              </a:ext>
            </a:extLst>
          </p:cNvPr>
          <p:cNvSpPr txBox="1"/>
          <p:nvPr/>
        </p:nvSpPr>
        <p:spPr>
          <a:xfrm>
            <a:off x="214360" y="4591328"/>
            <a:ext cx="632497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Fraction of chemical, </a:t>
            </a:r>
            <a:r>
              <a:rPr lang="en-US" sz="2400" i="1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i</a:t>
            </a:r>
            <a:r>
              <a:rPr lang="en-US" sz="24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, attached to particle, </a:t>
            </a:r>
            <a:r>
              <a:rPr lang="en-US" sz="2400" i="1" dirty="0">
                <a:solidFill>
                  <a:schemeClr val="tx2">
                    <a:lumMod val="90000"/>
                    <a:lumOff val="10000"/>
                  </a:schemeClr>
                </a:solidFill>
              </a:rPr>
              <a:t>j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5BD084D-0FEA-88AB-BC89-581BA6A2E3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WASP Course 2025</a:t>
            </a:r>
          </a:p>
        </p:txBody>
      </p:sp>
    </p:spTree>
    <p:extLst>
      <p:ext uri="{BB962C8B-B14F-4D97-AF65-F5344CB8AC3E}">
        <p14:creationId xmlns:p14="http://schemas.microsoft.com/office/powerpoint/2010/main" val="40374309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3D7EC8-1BB8-6A4B-A4D5-DF9FF01EFF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1">
            <a:extLst>
              <a:ext uri="{FF2B5EF4-FFF2-40B4-BE49-F238E27FC236}">
                <a16:creationId xmlns:a16="http://schemas.microsoft.com/office/drawing/2014/main" id="{4BF53296-7CA9-45C7-D74C-0F59C376CDF1}"/>
              </a:ext>
            </a:extLst>
          </p:cNvPr>
          <p:cNvSpPr txBox="1">
            <a:spLocks/>
          </p:cNvSpPr>
          <p:nvPr/>
        </p:nvSpPr>
        <p:spPr>
          <a:xfrm>
            <a:off x="0" y="6224588"/>
            <a:ext cx="812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633AD7DD-8889-40EE-AB37-66A654BC2EEA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AE2154B-49E3-2AF2-90C9-B42C9062A632}"/>
              </a:ext>
            </a:extLst>
          </p:cNvPr>
          <p:cNvSpPr txBox="1">
            <a:spLocks/>
          </p:cNvSpPr>
          <p:nvPr/>
        </p:nvSpPr>
        <p:spPr>
          <a:xfrm>
            <a:off x="0" y="17289"/>
            <a:ext cx="10515600" cy="8539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rgbClr val="002060"/>
                </a:solidFill>
              </a:rPr>
              <a:t>Kinetic Sorption</a:t>
            </a: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A98DD833-2DA1-D350-0468-115CCFC91D0E}"/>
              </a:ext>
            </a:extLst>
          </p:cNvPr>
          <p:cNvGrpSpPr/>
          <p:nvPr/>
        </p:nvGrpSpPr>
        <p:grpSpPr>
          <a:xfrm>
            <a:off x="8504598" y="3922984"/>
            <a:ext cx="353889" cy="154208"/>
            <a:chOff x="8690517" y="1906859"/>
            <a:chExt cx="1112148" cy="553100"/>
          </a:xfrm>
        </p:grpSpPr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ECA2DE48-6A79-0728-FCC2-4BDFD8BD2864}"/>
                </a:ext>
              </a:extLst>
            </p:cNvPr>
            <p:cNvGrpSpPr/>
            <p:nvPr/>
          </p:nvGrpSpPr>
          <p:grpSpPr>
            <a:xfrm>
              <a:off x="8690517" y="1906859"/>
              <a:ext cx="556074" cy="553100"/>
              <a:chOff x="8690517" y="1906859"/>
              <a:chExt cx="556074" cy="553100"/>
            </a:xfrm>
          </p:grpSpPr>
          <p:sp>
            <p:nvSpPr>
              <p:cNvPr id="41" name="Hexagon 40">
                <a:extLst>
                  <a:ext uri="{FF2B5EF4-FFF2-40B4-BE49-F238E27FC236}">
                    <a16:creationId xmlns:a16="http://schemas.microsoft.com/office/drawing/2014/main" id="{8B926ECD-625E-9C52-4B97-D71EA2B67749}"/>
                  </a:ext>
                </a:extLst>
              </p:cNvPr>
              <p:cNvSpPr/>
              <p:nvPr/>
            </p:nvSpPr>
            <p:spPr>
              <a:xfrm rot="5400000">
                <a:off x="8692004" y="1905372"/>
                <a:ext cx="553100" cy="556074"/>
              </a:xfrm>
              <a:prstGeom prst="hexagon">
                <a:avLst/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Oval 41">
                <a:extLst>
                  <a:ext uri="{FF2B5EF4-FFF2-40B4-BE49-F238E27FC236}">
                    <a16:creationId xmlns:a16="http://schemas.microsoft.com/office/drawing/2014/main" id="{5839CCAD-A6D7-5DC5-5C17-35446C3BCA44}"/>
                  </a:ext>
                </a:extLst>
              </p:cNvPr>
              <p:cNvSpPr/>
              <p:nvPr/>
            </p:nvSpPr>
            <p:spPr>
              <a:xfrm>
                <a:off x="8832881" y="2040674"/>
                <a:ext cx="271346" cy="267629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79DEB2D7-7DA9-D855-61D9-987E96FE5180}"/>
                </a:ext>
              </a:extLst>
            </p:cNvPr>
            <p:cNvGrpSpPr/>
            <p:nvPr/>
          </p:nvGrpSpPr>
          <p:grpSpPr>
            <a:xfrm>
              <a:off x="9246591" y="1906859"/>
              <a:ext cx="556074" cy="553100"/>
              <a:chOff x="8690517" y="1906859"/>
              <a:chExt cx="556074" cy="553100"/>
            </a:xfrm>
          </p:grpSpPr>
          <p:sp>
            <p:nvSpPr>
              <p:cNvPr id="38" name="Hexagon 37">
                <a:extLst>
                  <a:ext uri="{FF2B5EF4-FFF2-40B4-BE49-F238E27FC236}">
                    <a16:creationId xmlns:a16="http://schemas.microsoft.com/office/drawing/2014/main" id="{58B725DB-C51C-C322-80CB-D7F6538797A4}"/>
                  </a:ext>
                </a:extLst>
              </p:cNvPr>
              <p:cNvSpPr/>
              <p:nvPr/>
            </p:nvSpPr>
            <p:spPr>
              <a:xfrm rot="5400000">
                <a:off x="8692004" y="1905372"/>
                <a:ext cx="553100" cy="556074"/>
              </a:xfrm>
              <a:prstGeom prst="hexagon">
                <a:avLst/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893ED502-85CC-5A66-3A39-C8B20D726696}"/>
                  </a:ext>
                </a:extLst>
              </p:cNvPr>
              <p:cNvSpPr/>
              <p:nvPr/>
            </p:nvSpPr>
            <p:spPr>
              <a:xfrm>
                <a:off x="8832881" y="2040674"/>
                <a:ext cx="271346" cy="267629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C4AF51F4-7AC9-21AB-E62E-0F4361562886}"/>
              </a:ext>
            </a:extLst>
          </p:cNvPr>
          <p:cNvGrpSpPr/>
          <p:nvPr/>
        </p:nvGrpSpPr>
        <p:grpSpPr>
          <a:xfrm>
            <a:off x="8137739" y="3546996"/>
            <a:ext cx="353889" cy="154208"/>
            <a:chOff x="8690517" y="1906859"/>
            <a:chExt cx="1112148" cy="553100"/>
          </a:xfrm>
        </p:grpSpPr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2EE7749A-D45C-6B38-014B-9679F8CC17E0}"/>
                </a:ext>
              </a:extLst>
            </p:cNvPr>
            <p:cNvGrpSpPr/>
            <p:nvPr/>
          </p:nvGrpSpPr>
          <p:grpSpPr>
            <a:xfrm>
              <a:off x="8690517" y="1906859"/>
              <a:ext cx="556074" cy="553100"/>
              <a:chOff x="8690517" y="1906859"/>
              <a:chExt cx="556074" cy="553100"/>
            </a:xfrm>
          </p:grpSpPr>
          <p:sp>
            <p:nvSpPr>
              <p:cNvPr id="2277" name="Hexagon 2276">
                <a:extLst>
                  <a:ext uri="{FF2B5EF4-FFF2-40B4-BE49-F238E27FC236}">
                    <a16:creationId xmlns:a16="http://schemas.microsoft.com/office/drawing/2014/main" id="{6390BAEF-7CF0-82D4-7A37-48B170BBBFA6}"/>
                  </a:ext>
                </a:extLst>
              </p:cNvPr>
              <p:cNvSpPr/>
              <p:nvPr/>
            </p:nvSpPr>
            <p:spPr>
              <a:xfrm rot="5400000">
                <a:off x="8692004" y="1905372"/>
                <a:ext cx="553100" cy="556074"/>
              </a:xfrm>
              <a:prstGeom prst="hexagon">
                <a:avLst/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78" name="Oval 2277">
                <a:extLst>
                  <a:ext uri="{FF2B5EF4-FFF2-40B4-BE49-F238E27FC236}">
                    <a16:creationId xmlns:a16="http://schemas.microsoft.com/office/drawing/2014/main" id="{3B62F3DB-EB15-B175-374D-B0A83F50C9F9}"/>
                  </a:ext>
                </a:extLst>
              </p:cNvPr>
              <p:cNvSpPr/>
              <p:nvPr/>
            </p:nvSpPr>
            <p:spPr>
              <a:xfrm>
                <a:off x="8832881" y="2040674"/>
                <a:ext cx="271346" cy="267629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37DBA46C-24AF-4930-1DBF-81FCC1A579EF}"/>
                </a:ext>
              </a:extLst>
            </p:cNvPr>
            <p:cNvGrpSpPr/>
            <p:nvPr/>
          </p:nvGrpSpPr>
          <p:grpSpPr>
            <a:xfrm>
              <a:off x="9246591" y="1906859"/>
              <a:ext cx="556074" cy="553100"/>
              <a:chOff x="8690517" y="1906859"/>
              <a:chExt cx="556074" cy="553100"/>
            </a:xfrm>
          </p:grpSpPr>
          <p:sp>
            <p:nvSpPr>
              <p:cNvPr id="63" name="Hexagon 62">
                <a:extLst>
                  <a:ext uri="{FF2B5EF4-FFF2-40B4-BE49-F238E27FC236}">
                    <a16:creationId xmlns:a16="http://schemas.microsoft.com/office/drawing/2014/main" id="{6975EF39-9A68-8D13-F874-7D5C07FF205D}"/>
                  </a:ext>
                </a:extLst>
              </p:cNvPr>
              <p:cNvSpPr/>
              <p:nvPr/>
            </p:nvSpPr>
            <p:spPr>
              <a:xfrm rot="5400000">
                <a:off x="8692004" y="1905372"/>
                <a:ext cx="553100" cy="556074"/>
              </a:xfrm>
              <a:prstGeom prst="hexagon">
                <a:avLst/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76" name="Oval 2275">
                <a:extLst>
                  <a:ext uri="{FF2B5EF4-FFF2-40B4-BE49-F238E27FC236}">
                    <a16:creationId xmlns:a16="http://schemas.microsoft.com/office/drawing/2014/main" id="{F3D6460B-48F8-B071-B3AD-6188B4C03B9D}"/>
                  </a:ext>
                </a:extLst>
              </p:cNvPr>
              <p:cNvSpPr/>
              <p:nvPr/>
            </p:nvSpPr>
            <p:spPr>
              <a:xfrm>
                <a:off x="8832881" y="2040674"/>
                <a:ext cx="271346" cy="267629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2279" name="Group 2278">
            <a:extLst>
              <a:ext uri="{FF2B5EF4-FFF2-40B4-BE49-F238E27FC236}">
                <a16:creationId xmlns:a16="http://schemas.microsoft.com/office/drawing/2014/main" id="{334CB366-58B4-3B3C-9F70-B6F80ADDFD84}"/>
              </a:ext>
            </a:extLst>
          </p:cNvPr>
          <p:cNvGrpSpPr/>
          <p:nvPr/>
        </p:nvGrpSpPr>
        <p:grpSpPr>
          <a:xfrm>
            <a:off x="7979223" y="3877930"/>
            <a:ext cx="353889" cy="154208"/>
            <a:chOff x="8690517" y="1906859"/>
            <a:chExt cx="1112148" cy="553100"/>
          </a:xfrm>
        </p:grpSpPr>
        <p:grpSp>
          <p:nvGrpSpPr>
            <p:cNvPr id="2280" name="Group 2279">
              <a:extLst>
                <a:ext uri="{FF2B5EF4-FFF2-40B4-BE49-F238E27FC236}">
                  <a16:creationId xmlns:a16="http://schemas.microsoft.com/office/drawing/2014/main" id="{97D89287-A314-CAE0-27CA-AD0D38663094}"/>
                </a:ext>
              </a:extLst>
            </p:cNvPr>
            <p:cNvGrpSpPr/>
            <p:nvPr/>
          </p:nvGrpSpPr>
          <p:grpSpPr>
            <a:xfrm>
              <a:off x="8690517" y="1906859"/>
              <a:ext cx="556074" cy="553100"/>
              <a:chOff x="8690517" y="1906859"/>
              <a:chExt cx="556074" cy="553100"/>
            </a:xfrm>
          </p:grpSpPr>
          <p:sp>
            <p:nvSpPr>
              <p:cNvPr id="2284" name="Hexagon 2283">
                <a:extLst>
                  <a:ext uri="{FF2B5EF4-FFF2-40B4-BE49-F238E27FC236}">
                    <a16:creationId xmlns:a16="http://schemas.microsoft.com/office/drawing/2014/main" id="{1DA98086-A776-E73A-AA5D-40235A702E29}"/>
                  </a:ext>
                </a:extLst>
              </p:cNvPr>
              <p:cNvSpPr/>
              <p:nvPr/>
            </p:nvSpPr>
            <p:spPr>
              <a:xfrm rot="5400000">
                <a:off x="8692004" y="1905372"/>
                <a:ext cx="553100" cy="556074"/>
              </a:xfrm>
              <a:prstGeom prst="hexagon">
                <a:avLst/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85" name="Oval 2284">
                <a:extLst>
                  <a:ext uri="{FF2B5EF4-FFF2-40B4-BE49-F238E27FC236}">
                    <a16:creationId xmlns:a16="http://schemas.microsoft.com/office/drawing/2014/main" id="{8BED93F6-B797-1102-9AE7-504C4022F68A}"/>
                  </a:ext>
                </a:extLst>
              </p:cNvPr>
              <p:cNvSpPr/>
              <p:nvPr/>
            </p:nvSpPr>
            <p:spPr>
              <a:xfrm>
                <a:off x="8832881" y="2040674"/>
                <a:ext cx="271346" cy="267629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281" name="Group 2280">
              <a:extLst>
                <a:ext uri="{FF2B5EF4-FFF2-40B4-BE49-F238E27FC236}">
                  <a16:creationId xmlns:a16="http://schemas.microsoft.com/office/drawing/2014/main" id="{679CDCA2-5568-26A8-E10C-7628D2D6A905}"/>
                </a:ext>
              </a:extLst>
            </p:cNvPr>
            <p:cNvGrpSpPr/>
            <p:nvPr/>
          </p:nvGrpSpPr>
          <p:grpSpPr>
            <a:xfrm>
              <a:off x="9246591" y="1906859"/>
              <a:ext cx="556074" cy="553100"/>
              <a:chOff x="8690517" y="1906859"/>
              <a:chExt cx="556074" cy="553100"/>
            </a:xfrm>
          </p:grpSpPr>
          <p:sp>
            <p:nvSpPr>
              <p:cNvPr id="2282" name="Hexagon 2281">
                <a:extLst>
                  <a:ext uri="{FF2B5EF4-FFF2-40B4-BE49-F238E27FC236}">
                    <a16:creationId xmlns:a16="http://schemas.microsoft.com/office/drawing/2014/main" id="{0312BA73-102C-944C-6C01-E0BEE54D9EB0}"/>
                  </a:ext>
                </a:extLst>
              </p:cNvPr>
              <p:cNvSpPr/>
              <p:nvPr/>
            </p:nvSpPr>
            <p:spPr>
              <a:xfrm rot="5400000">
                <a:off x="8692004" y="1905372"/>
                <a:ext cx="553100" cy="556074"/>
              </a:xfrm>
              <a:prstGeom prst="hexagon">
                <a:avLst/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83" name="Oval 2282">
                <a:extLst>
                  <a:ext uri="{FF2B5EF4-FFF2-40B4-BE49-F238E27FC236}">
                    <a16:creationId xmlns:a16="http://schemas.microsoft.com/office/drawing/2014/main" id="{BFF2755B-A7FA-8DDE-8F74-8A136488C0E5}"/>
                  </a:ext>
                </a:extLst>
              </p:cNvPr>
              <p:cNvSpPr/>
              <p:nvPr/>
            </p:nvSpPr>
            <p:spPr>
              <a:xfrm>
                <a:off x="8832881" y="2040674"/>
                <a:ext cx="271346" cy="267629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2051" name="Group 2050">
            <a:extLst>
              <a:ext uri="{FF2B5EF4-FFF2-40B4-BE49-F238E27FC236}">
                <a16:creationId xmlns:a16="http://schemas.microsoft.com/office/drawing/2014/main" id="{B4068D76-4FE7-8DF7-9580-FD841C922EAF}"/>
              </a:ext>
            </a:extLst>
          </p:cNvPr>
          <p:cNvGrpSpPr/>
          <p:nvPr/>
        </p:nvGrpSpPr>
        <p:grpSpPr>
          <a:xfrm>
            <a:off x="8527763" y="3392170"/>
            <a:ext cx="353889" cy="154208"/>
            <a:chOff x="8690517" y="1906859"/>
            <a:chExt cx="1112148" cy="553100"/>
          </a:xfrm>
        </p:grpSpPr>
        <p:grpSp>
          <p:nvGrpSpPr>
            <p:cNvPr id="2052" name="Group 2051">
              <a:extLst>
                <a:ext uri="{FF2B5EF4-FFF2-40B4-BE49-F238E27FC236}">
                  <a16:creationId xmlns:a16="http://schemas.microsoft.com/office/drawing/2014/main" id="{C48D2C08-F751-5425-5A25-BEB8465FCCA8}"/>
                </a:ext>
              </a:extLst>
            </p:cNvPr>
            <p:cNvGrpSpPr/>
            <p:nvPr/>
          </p:nvGrpSpPr>
          <p:grpSpPr>
            <a:xfrm>
              <a:off x="8690517" y="1906859"/>
              <a:ext cx="556074" cy="553100"/>
              <a:chOff x="8690517" y="1906859"/>
              <a:chExt cx="556074" cy="553100"/>
            </a:xfrm>
          </p:grpSpPr>
          <p:sp>
            <p:nvSpPr>
              <p:cNvPr id="2056" name="Hexagon 2055">
                <a:extLst>
                  <a:ext uri="{FF2B5EF4-FFF2-40B4-BE49-F238E27FC236}">
                    <a16:creationId xmlns:a16="http://schemas.microsoft.com/office/drawing/2014/main" id="{29BA5C92-DD8A-A31F-CF96-8C18BCAC3903}"/>
                  </a:ext>
                </a:extLst>
              </p:cNvPr>
              <p:cNvSpPr/>
              <p:nvPr/>
            </p:nvSpPr>
            <p:spPr>
              <a:xfrm rot="5400000">
                <a:off x="8692004" y="1905372"/>
                <a:ext cx="553100" cy="556074"/>
              </a:xfrm>
              <a:prstGeom prst="hexagon">
                <a:avLst/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57" name="Oval 2056">
                <a:extLst>
                  <a:ext uri="{FF2B5EF4-FFF2-40B4-BE49-F238E27FC236}">
                    <a16:creationId xmlns:a16="http://schemas.microsoft.com/office/drawing/2014/main" id="{A430F998-04FB-3C3F-119A-A0104CB0F955}"/>
                  </a:ext>
                </a:extLst>
              </p:cNvPr>
              <p:cNvSpPr/>
              <p:nvPr/>
            </p:nvSpPr>
            <p:spPr>
              <a:xfrm>
                <a:off x="8832881" y="2040674"/>
                <a:ext cx="271346" cy="267629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053" name="Group 2052">
              <a:extLst>
                <a:ext uri="{FF2B5EF4-FFF2-40B4-BE49-F238E27FC236}">
                  <a16:creationId xmlns:a16="http://schemas.microsoft.com/office/drawing/2014/main" id="{57C5135F-EF21-A0A6-399D-54C8EC6310E0}"/>
                </a:ext>
              </a:extLst>
            </p:cNvPr>
            <p:cNvGrpSpPr/>
            <p:nvPr/>
          </p:nvGrpSpPr>
          <p:grpSpPr>
            <a:xfrm>
              <a:off x="9246591" y="1906859"/>
              <a:ext cx="556074" cy="553100"/>
              <a:chOff x="8690517" y="1906859"/>
              <a:chExt cx="556074" cy="553100"/>
            </a:xfrm>
          </p:grpSpPr>
          <p:sp>
            <p:nvSpPr>
              <p:cNvPr id="2054" name="Hexagon 2053">
                <a:extLst>
                  <a:ext uri="{FF2B5EF4-FFF2-40B4-BE49-F238E27FC236}">
                    <a16:creationId xmlns:a16="http://schemas.microsoft.com/office/drawing/2014/main" id="{502DC5BA-52F8-634C-2355-DD822B48512A}"/>
                  </a:ext>
                </a:extLst>
              </p:cNvPr>
              <p:cNvSpPr/>
              <p:nvPr/>
            </p:nvSpPr>
            <p:spPr>
              <a:xfrm rot="5400000">
                <a:off x="8692004" y="1905372"/>
                <a:ext cx="553100" cy="556074"/>
              </a:xfrm>
              <a:prstGeom prst="hexagon">
                <a:avLst/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55" name="Oval 2054">
                <a:extLst>
                  <a:ext uri="{FF2B5EF4-FFF2-40B4-BE49-F238E27FC236}">
                    <a16:creationId xmlns:a16="http://schemas.microsoft.com/office/drawing/2014/main" id="{03A16939-CA3D-425A-2131-5D6E7B55A761}"/>
                  </a:ext>
                </a:extLst>
              </p:cNvPr>
              <p:cNvSpPr/>
              <p:nvPr/>
            </p:nvSpPr>
            <p:spPr>
              <a:xfrm>
                <a:off x="8832881" y="2040674"/>
                <a:ext cx="271346" cy="267629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2065" name="Group 2064">
            <a:extLst>
              <a:ext uri="{FF2B5EF4-FFF2-40B4-BE49-F238E27FC236}">
                <a16:creationId xmlns:a16="http://schemas.microsoft.com/office/drawing/2014/main" id="{7B5DFAD2-D4C5-0CDF-8EAE-A40268926E6D}"/>
              </a:ext>
            </a:extLst>
          </p:cNvPr>
          <p:cNvGrpSpPr/>
          <p:nvPr/>
        </p:nvGrpSpPr>
        <p:grpSpPr>
          <a:xfrm>
            <a:off x="8148107" y="3184229"/>
            <a:ext cx="353889" cy="154208"/>
            <a:chOff x="8690517" y="1906859"/>
            <a:chExt cx="1112148" cy="553100"/>
          </a:xfrm>
        </p:grpSpPr>
        <p:grpSp>
          <p:nvGrpSpPr>
            <p:cNvPr id="2066" name="Group 2065">
              <a:extLst>
                <a:ext uri="{FF2B5EF4-FFF2-40B4-BE49-F238E27FC236}">
                  <a16:creationId xmlns:a16="http://schemas.microsoft.com/office/drawing/2014/main" id="{CCDA77C6-ACE6-52FA-A344-9FA3CED8A151}"/>
                </a:ext>
              </a:extLst>
            </p:cNvPr>
            <p:cNvGrpSpPr/>
            <p:nvPr/>
          </p:nvGrpSpPr>
          <p:grpSpPr>
            <a:xfrm>
              <a:off x="8690517" y="1906859"/>
              <a:ext cx="556074" cy="553100"/>
              <a:chOff x="8690517" y="1906859"/>
              <a:chExt cx="556074" cy="553100"/>
            </a:xfrm>
          </p:grpSpPr>
          <p:sp>
            <p:nvSpPr>
              <p:cNvPr id="2070" name="Hexagon 2069">
                <a:extLst>
                  <a:ext uri="{FF2B5EF4-FFF2-40B4-BE49-F238E27FC236}">
                    <a16:creationId xmlns:a16="http://schemas.microsoft.com/office/drawing/2014/main" id="{296B2E01-8DFD-32D1-CF87-C7F83DEAB98F}"/>
                  </a:ext>
                </a:extLst>
              </p:cNvPr>
              <p:cNvSpPr/>
              <p:nvPr/>
            </p:nvSpPr>
            <p:spPr>
              <a:xfrm rot="5400000">
                <a:off x="8692004" y="1905372"/>
                <a:ext cx="553100" cy="556074"/>
              </a:xfrm>
              <a:prstGeom prst="hexagon">
                <a:avLst/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71" name="Oval 2070">
                <a:extLst>
                  <a:ext uri="{FF2B5EF4-FFF2-40B4-BE49-F238E27FC236}">
                    <a16:creationId xmlns:a16="http://schemas.microsoft.com/office/drawing/2014/main" id="{38DFB195-868E-39D1-2432-1B8918624948}"/>
                  </a:ext>
                </a:extLst>
              </p:cNvPr>
              <p:cNvSpPr/>
              <p:nvPr/>
            </p:nvSpPr>
            <p:spPr>
              <a:xfrm>
                <a:off x="8832881" y="2040674"/>
                <a:ext cx="271346" cy="267629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067" name="Group 2066">
              <a:extLst>
                <a:ext uri="{FF2B5EF4-FFF2-40B4-BE49-F238E27FC236}">
                  <a16:creationId xmlns:a16="http://schemas.microsoft.com/office/drawing/2014/main" id="{16BD19AC-7E9F-903E-042D-8D7ADAA66A0F}"/>
                </a:ext>
              </a:extLst>
            </p:cNvPr>
            <p:cNvGrpSpPr/>
            <p:nvPr/>
          </p:nvGrpSpPr>
          <p:grpSpPr>
            <a:xfrm>
              <a:off x="9246591" y="1906859"/>
              <a:ext cx="556074" cy="553100"/>
              <a:chOff x="8690517" y="1906859"/>
              <a:chExt cx="556074" cy="553100"/>
            </a:xfrm>
          </p:grpSpPr>
          <p:sp>
            <p:nvSpPr>
              <p:cNvPr id="2068" name="Hexagon 2067">
                <a:extLst>
                  <a:ext uri="{FF2B5EF4-FFF2-40B4-BE49-F238E27FC236}">
                    <a16:creationId xmlns:a16="http://schemas.microsoft.com/office/drawing/2014/main" id="{AAA47468-5ECC-AC46-3983-4D533EBC9659}"/>
                  </a:ext>
                </a:extLst>
              </p:cNvPr>
              <p:cNvSpPr/>
              <p:nvPr/>
            </p:nvSpPr>
            <p:spPr>
              <a:xfrm rot="5400000">
                <a:off x="8692004" y="1905372"/>
                <a:ext cx="553100" cy="556074"/>
              </a:xfrm>
              <a:prstGeom prst="hexagon">
                <a:avLst/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69" name="Oval 2068">
                <a:extLst>
                  <a:ext uri="{FF2B5EF4-FFF2-40B4-BE49-F238E27FC236}">
                    <a16:creationId xmlns:a16="http://schemas.microsoft.com/office/drawing/2014/main" id="{B81EF10D-5DEA-A3E3-0B25-8E4AD26FD968}"/>
                  </a:ext>
                </a:extLst>
              </p:cNvPr>
              <p:cNvSpPr/>
              <p:nvPr/>
            </p:nvSpPr>
            <p:spPr>
              <a:xfrm>
                <a:off x="8832881" y="2040674"/>
                <a:ext cx="271346" cy="267629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2321" name="Group 2320">
            <a:extLst>
              <a:ext uri="{FF2B5EF4-FFF2-40B4-BE49-F238E27FC236}">
                <a16:creationId xmlns:a16="http://schemas.microsoft.com/office/drawing/2014/main" id="{857CF9FF-7433-1602-E488-9D87B3FDAFD3}"/>
              </a:ext>
            </a:extLst>
          </p:cNvPr>
          <p:cNvGrpSpPr/>
          <p:nvPr/>
        </p:nvGrpSpPr>
        <p:grpSpPr>
          <a:xfrm>
            <a:off x="9919216" y="3131240"/>
            <a:ext cx="1593738" cy="1015251"/>
            <a:chOff x="6591110" y="2240303"/>
            <a:chExt cx="1593738" cy="1015251"/>
          </a:xfrm>
        </p:grpSpPr>
        <p:sp>
          <p:nvSpPr>
            <p:cNvPr id="40" name="Star: 32 Points 39">
              <a:extLst>
                <a:ext uri="{FF2B5EF4-FFF2-40B4-BE49-F238E27FC236}">
                  <a16:creationId xmlns:a16="http://schemas.microsoft.com/office/drawing/2014/main" id="{B50F44FC-7B51-7D86-7216-9534A8A7B480}"/>
                </a:ext>
              </a:extLst>
            </p:cNvPr>
            <p:cNvSpPr/>
            <p:nvPr/>
          </p:nvSpPr>
          <p:spPr>
            <a:xfrm>
              <a:off x="6591110" y="2240864"/>
              <a:ext cx="1416794" cy="937586"/>
            </a:xfrm>
            <a:prstGeom prst="star32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clay</a:t>
              </a:r>
            </a:p>
          </p:txBody>
        </p:sp>
        <p:grpSp>
          <p:nvGrpSpPr>
            <p:cNvPr id="2233" name="Group 2232">
              <a:extLst>
                <a:ext uri="{FF2B5EF4-FFF2-40B4-BE49-F238E27FC236}">
                  <a16:creationId xmlns:a16="http://schemas.microsoft.com/office/drawing/2014/main" id="{36701161-9533-34B2-AB71-89116D5509CC}"/>
                </a:ext>
              </a:extLst>
            </p:cNvPr>
            <p:cNvGrpSpPr/>
            <p:nvPr/>
          </p:nvGrpSpPr>
          <p:grpSpPr>
            <a:xfrm>
              <a:off x="7357958" y="2240303"/>
              <a:ext cx="353889" cy="154208"/>
              <a:chOff x="8690517" y="1906859"/>
              <a:chExt cx="1112148" cy="553100"/>
            </a:xfrm>
          </p:grpSpPr>
          <p:grpSp>
            <p:nvGrpSpPr>
              <p:cNvPr id="2234" name="Group 2233">
                <a:extLst>
                  <a:ext uri="{FF2B5EF4-FFF2-40B4-BE49-F238E27FC236}">
                    <a16:creationId xmlns:a16="http://schemas.microsoft.com/office/drawing/2014/main" id="{160B649E-6A5F-36EC-3CFD-62A0F88C9283}"/>
                  </a:ext>
                </a:extLst>
              </p:cNvPr>
              <p:cNvGrpSpPr/>
              <p:nvPr/>
            </p:nvGrpSpPr>
            <p:grpSpPr>
              <a:xfrm>
                <a:off x="8690517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2238" name="Hexagon 2237">
                  <a:extLst>
                    <a:ext uri="{FF2B5EF4-FFF2-40B4-BE49-F238E27FC236}">
                      <a16:creationId xmlns:a16="http://schemas.microsoft.com/office/drawing/2014/main" id="{8DCDA0AF-44ED-B359-19E6-22E8201C6E6B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239" name="Oval 2238">
                  <a:extLst>
                    <a:ext uri="{FF2B5EF4-FFF2-40B4-BE49-F238E27FC236}">
                      <a16:creationId xmlns:a16="http://schemas.microsoft.com/office/drawing/2014/main" id="{E83F9FA2-AD35-B742-4C27-40F2FBE2FD8C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235" name="Group 2234">
                <a:extLst>
                  <a:ext uri="{FF2B5EF4-FFF2-40B4-BE49-F238E27FC236}">
                    <a16:creationId xmlns:a16="http://schemas.microsoft.com/office/drawing/2014/main" id="{D54825FC-DC9C-4CD4-69B4-725043F43A4C}"/>
                  </a:ext>
                </a:extLst>
              </p:cNvPr>
              <p:cNvGrpSpPr/>
              <p:nvPr/>
            </p:nvGrpSpPr>
            <p:grpSpPr>
              <a:xfrm>
                <a:off x="9246591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2236" name="Hexagon 2235">
                  <a:extLst>
                    <a:ext uri="{FF2B5EF4-FFF2-40B4-BE49-F238E27FC236}">
                      <a16:creationId xmlns:a16="http://schemas.microsoft.com/office/drawing/2014/main" id="{94E09840-6884-CC74-4945-A4DB30C870BB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237" name="Oval 2236">
                  <a:extLst>
                    <a:ext uri="{FF2B5EF4-FFF2-40B4-BE49-F238E27FC236}">
                      <a16:creationId xmlns:a16="http://schemas.microsoft.com/office/drawing/2014/main" id="{5295071B-2053-93C4-F728-7F663245E599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CEAE3682-6B89-0097-72F4-3384F47BB318}"/>
                </a:ext>
              </a:extLst>
            </p:cNvPr>
            <p:cNvGrpSpPr/>
            <p:nvPr/>
          </p:nvGrpSpPr>
          <p:grpSpPr>
            <a:xfrm>
              <a:off x="6731661" y="2997225"/>
              <a:ext cx="353889" cy="154208"/>
              <a:chOff x="8690517" y="1906859"/>
              <a:chExt cx="1112148" cy="553100"/>
            </a:xfrm>
          </p:grpSpPr>
          <p:grpSp>
            <p:nvGrpSpPr>
              <p:cNvPr id="3" name="Group 2">
                <a:extLst>
                  <a:ext uri="{FF2B5EF4-FFF2-40B4-BE49-F238E27FC236}">
                    <a16:creationId xmlns:a16="http://schemas.microsoft.com/office/drawing/2014/main" id="{A6FCB243-9F31-4BBB-5323-BBC045D38D90}"/>
                  </a:ext>
                </a:extLst>
              </p:cNvPr>
              <p:cNvGrpSpPr/>
              <p:nvPr/>
            </p:nvGrpSpPr>
            <p:grpSpPr>
              <a:xfrm>
                <a:off x="8690517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11" name="Hexagon 10">
                  <a:extLst>
                    <a:ext uri="{FF2B5EF4-FFF2-40B4-BE49-F238E27FC236}">
                      <a16:creationId xmlns:a16="http://schemas.microsoft.com/office/drawing/2014/main" id="{E6B68D4C-2298-D1DD-1F5B-FF419B36E1C6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" name="Oval 11">
                  <a:extLst>
                    <a:ext uri="{FF2B5EF4-FFF2-40B4-BE49-F238E27FC236}">
                      <a16:creationId xmlns:a16="http://schemas.microsoft.com/office/drawing/2014/main" id="{B1D80271-A55E-80A1-6B49-6B4DC656D846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4" name="Group 3">
                <a:extLst>
                  <a:ext uri="{FF2B5EF4-FFF2-40B4-BE49-F238E27FC236}">
                    <a16:creationId xmlns:a16="http://schemas.microsoft.com/office/drawing/2014/main" id="{D6A70BFF-7619-D801-E2A8-692CC5FF9568}"/>
                  </a:ext>
                </a:extLst>
              </p:cNvPr>
              <p:cNvGrpSpPr/>
              <p:nvPr/>
            </p:nvGrpSpPr>
            <p:grpSpPr>
              <a:xfrm>
                <a:off x="9246591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6" name="Hexagon 5">
                  <a:extLst>
                    <a:ext uri="{FF2B5EF4-FFF2-40B4-BE49-F238E27FC236}">
                      <a16:creationId xmlns:a16="http://schemas.microsoft.com/office/drawing/2014/main" id="{3E0CDCBB-94E5-6FCA-9A22-31B5F5A8C7D2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" name="Oval 6">
                  <a:extLst>
                    <a:ext uri="{FF2B5EF4-FFF2-40B4-BE49-F238E27FC236}">
                      <a16:creationId xmlns:a16="http://schemas.microsoft.com/office/drawing/2014/main" id="{D8CD9022-13EB-C865-1D55-A5D58A9ED546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F848E741-DB37-E140-453B-E50365199006}"/>
                </a:ext>
              </a:extLst>
            </p:cNvPr>
            <p:cNvGrpSpPr/>
            <p:nvPr/>
          </p:nvGrpSpPr>
          <p:grpSpPr>
            <a:xfrm>
              <a:off x="7673127" y="2882450"/>
              <a:ext cx="353889" cy="154208"/>
              <a:chOff x="8690517" y="1906859"/>
              <a:chExt cx="1112148" cy="553100"/>
            </a:xfrm>
          </p:grpSpPr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0C8D55BF-1803-18E2-B8BE-DDD7A5E374EF}"/>
                  </a:ext>
                </a:extLst>
              </p:cNvPr>
              <p:cNvGrpSpPr/>
              <p:nvPr/>
            </p:nvGrpSpPr>
            <p:grpSpPr>
              <a:xfrm>
                <a:off x="8690517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19" name="Hexagon 18">
                  <a:extLst>
                    <a:ext uri="{FF2B5EF4-FFF2-40B4-BE49-F238E27FC236}">
                      <a16:creationId xmlns:a16="http://schemas.microsoft.com/office/drawing/2014/main" id="{EE1A6FFA-A3D6-DA0B-2A8E-F8BF13DEA752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" name="Oval 19">
                  <a:extLst>
                    <a:ext uri="{FF2B5EF4-FFF2-40B4-BE49-F238E27FC236}">
                      <a16:creationId xmlns:a16="http://schemas.microsoft.com/office/drawing/2014/main" id="{8F46C4EB-68D2-30B8-3C27-D1B3A855FF13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DEDBE58C-EF70-BBF9-BBF1-4FA384B65F35}"/>
                  </a:ext>
                </a:extLst>
              </p:cNvPr>
              <p:cNvGrpSpPr/>
              <p:nvPr/>
            </p:nvGrpSpPr>
            <p:grpSpPr>
              <a:xfrm>
                <a:off x="9246591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17" name="Hexagon 16">
                  <a:extLst>
                    <a:ext uri="{FF2B5EF4-FFF2-40B4-BE49-F238E27FC236}">
                      <a16:creationId xmlns:a16="http://schemas.microsoft.com/office/drawing/2014/main" id="{11DE7D34-2477-189C-57CC-DB59C19D0D7D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" name="Oval 17">
                  <a:extLst>
                    <a:ext uri="{FF2B5EF4-FFF2-40B4-BE49-F238E27FC236}">
                      <a16:creationId xmlns:a16="http://schemas.microsoft.com/office/drawing/2014/main" id="{FACF7E4D-E876-7BDA-B755-8C6473A9DEE1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2300" name="Group 2299">
              <a:extLst>
                <a:ext uri="{FF2B5EF4-FFF2-40B4-BE49-F238E27FC236}">
                  <a16:creationId xmlns:a16="http://schemas.microsoft.com/office/drawing/2014/main" id="{1AEF9553-7932-4E57-0479-4A5709B3A87A}"/>
                </a:ext>
              </a:extLst>
            </p:cNvPr>
            <p:cNvGrpSpPr/>
            <p:nvPr/>
          </p:nvGrpSpPr>
          <p:grpSpPr>
            <a:xfrm>
              <a:off x="6631056" y="2384669"/>
              <a:ext cx="353889" cy="154208"/>
              <a:chOff x="8690517" y="1906859"/>
              <a:chExt cx="1112148" cy="553100"/>
            </a:xfrm>
          </p:grpSpPr>
          <p:grpSp>
            <p:nvGrpSpPr>
              <p:cNvPr id="2301" name="Group 2300">
                <a:extLst>
                  <a:ext uri="{FF2B5EF4-FFF2-40B4-BE49-F238E27FC236}">
                    <a16:creationId xmlns:a16="http://schemas.microsoft.com/office/drawing/2014/main" id="{CF264DFB-7006-CD3B-C176-20A3754C3639}"/>
                  </a:ext>
                </a:extLst>
              </p:cNvPr>
              <p:cNvGrpSpPr/>
              <p:nvPr/>
            </p:nvGrpSpPr>
            <p:grpSpPr>
              <a:xfrm>
                <a:off x="8690517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2049" name="Hexagon 2048">
                  <a:extLst>
                    <a:ext uri="{FF2B5EF4-FFF2-40B4-BE49-F238E27FC236}">
                      <a16:creationId xmlns:a16="http://schemas.microsoft.com/office/drawing/2014/main" id="{07A5D67F-7245-F11E-CD0D-3CE8F7BADC52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50" name="Oval 2049">
                  <a:extLst>
                    <a:ext uri="{FF2B5EF4-FFF2-40B4-BE49-F238E27FC236}">
                      <a16:creationId xmlns:a16="http://schemas.microsoft.com/office/drawing/2014/main" id="{67CE3D24-FBDA-3442-FD3E-24A1E8258203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302" name="Group 2301">
                <a:extLst>
                  <a:ext uri="{FF2B5EF4-FFF2-40B4-BE49-F238E27FC236}">
                    <a16:creationId xmlns:a16="http://schemas.microsoft.com/office/drawing/2014/main" id="{38B50622-5B06-BDC8-05DE-10297E0B627E}"/>
                  </a:ext>
                </a:extLst>
              </p:cNvPr>
              <p:cNvGrpSpPr/>
              <p:nvPr/>
            </p:nvGrpSpPr>
            <p:grpSpPr>
              <a:xfrm>
                <a:off x="9246591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2303" name="Hexagon 2302">
                  <a:extLst>
                    <a:ext uri="{FF2B5EF4-FFF2-40B4-BE49-F238E27FC236}">
                      <a16:creationId xmlns:a16="http://schemas.microsoft.com/office/drawing/2014/main" id="{3DD0345E-3B50-2C42-F3E6-494117FB5BE8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48" name="Oval 2047">
                  <a:extLst>
                    <a:ext uri="{FF2B5EF4-FFF2-40B4-BE49-F238E27FC236}">
                      <a16:creationId xmlns:a16="http://schemas.microsoft.com/office/drawing/2014/main" id="{F83D287D-F497-3809-F06F-B4C0787ADB44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2087" name="Group 2086">
              <a:extLst>
                <a:ext uri="{FF2B5EF4-FFF2-40B4-BE49-F238E27FC236}">
                  <a16:creationId xmlns:a16="http://schemas.microsoft.com/office/drawing/2014/main" id="{5F85EA07-0514-3867-E67C-5622869F3868}"/>
                </a:ext>
              </a:extLst>
            </p:cNvPr>
            <p:cNvGrpSpPr/>
            <p:nvPr/>
          </p:nvGrpSpPr>
          <p:grpSpPr>
            <a:xfrm>
              <a:off x="7830959" y="2451853"/>
              <a:ext cx="353889" cy="154208"/>
              <a:chOff x="8690517" y="1906859"/>
              <a:chExt cx="1112148" cy="553100"/>
            </a:xfrm>
          </p:grpSpPr>
          <p:grpSp>
            <p:nvGrpSpPr>
              <p:cNvPr id="2089" name="Group 2088">
                <a:extLst>
                  <a:ext uri="{FF2B5EF4-FFF2-40B4-BE49-F238E27FC236}">
                    <a16:creationId xmlns:a16="http://schemas.microsoft.com/office/drawing/2014/main" id="{37FB9FE1-D47D-196B-95D0-9F5574C45F41}"/>
                  </a:ext>
                </a:extLst>
              </p:cNvPr>
              <p:cNvGrpSpPr/>
              <p:nvPr/>
            </p:nvGrpSpPr>
            <p:grpSpPr>
              <a:xfrm>
                <a:off x="8690517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2093" name="Hexagon 2092">
                  <a:extLst>
                    <a:ext uri="{FF2B5EF4-FFF2-40B4-BE49-F238E27FC236}">
                      <a16:creationId xmlns:a16="http://schemas.microsoft.com/office/drawing/2014/main" id="{39B4064A-A5FE-95A4-37B6-9B92E70520E8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94" name="Oval 2093">
                  <a:extLst>
                    <a:ext uri="{FF2B5EF4-FFF2-40B4-BE49-F238E27FC236}">
                      <a16:creationId xmlns:a16="http://schemas.microsoft.com/office/drawing/2014/main" id="{D9003B08-40CD-FA4B-118D-40D36B469383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090" name="Group 2089">
                <a:extLst>
                  <a:ext uri="{FF2B5EF4-FFF2-40B4-BE49-F238E27FC236}">
                    <a16:creationId xmlns:a16="http://schemas.microsoft.com/office/drawing/2014/main" id="{4491A023-65CA-00C5-99DE-E344ED85F429}"/>
                  </a:ext>
                </a:extLst>
              </p:cNvPr>
              <p:cNvGrpSpPr/>
              <p:nvPr/>
            </p:nvGrpSpPr>
            <p:grpSpPr>
              <a:xfrm>
                <a:off x="9246591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2091" name="Hexagon 2090">
                  <a:extLst>
                    <a:ext uri="{FF2B5EF4-FFF2-40B4-BE49-F238E27FC236}">
                      <a16:creationId xmlns:a16="http://schemas.microsoft.com/office/drawing/2014/main" id="{EA2AC5B8-6810-9CC6-D434-5BA7FDA876A1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92" name="Oval 2091">
                  <a:extLst>
                    <a:ext uri="{FF2B5EF4-FFF2-40B4-BE49-F238E27FC236}">
                      <a16:creationId xmlns:a16="http://schemas.microsoft.com/office/drawing/2014/main" id="{9DC776C4-1D49-965B-1537-B2A629882E7D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2162" name="Group 2161">
              <a:extLst>
                <a:ext uri="{FF2B5EF4-FFF2-40B4-BE49-F238E27FC236}">
                  <a16:creationId xmlns:a16="http://schemas.microsoft.com/office/drawing/2014/main" id="{500CA1E0-FC4D-E091-41DA-B96E63770CF9}"/>
                </a:ext>
              </a:extLst>
            </p:cNvPr>
            <p:cNvGrpSpPr/>
            <p:nvPr/>
          </p:nvGrpSpPr>
          <p:grpSpPr>
            <a:xfrm>
              <a:off x="7314534" y="3101346"/>
              <a:ext cx="353889" cy="154208"/>
              <a:chOff x="8690517" y="1906859"/>
              <a:chExt cx="1112148" cy="553100"/>
            </a:xfrm>
          </p:grpSpPr>
          <p:grpSp>
            <p:nvGrpSpPr>
              <p:cNvPr id="2304" name="Group 2303">
                <a:extLst>
                  <a:ext uri="{FF2B5EF4-FFF2-40B4-BE49-F238E27FC236}">
                    <a16:creationId xmlns:a16="http://schemas.microsoft.com/office/drawing/2014/main" id="{5E819C71-AB25-20EA-BBE9-C0CFDCA07429}"/>
                  </a:ext>
                </a:extLst>
              </p:cNvPr>
              <p:cNvGrpSpPr/>
              <p:nvPr/>
            </p:nvGrpSpPr>
            <p:grpSpPr>
              <a:xfrm>
                <a:off x="8690517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2308" name="Hexagon 2307">
                  <a:extLst>
                    <a:ext uri="{FF2B5EF4-FFF2-40B4-BE49-F238E27FC236}">
                      <a16:creationId xmlns:a16="http://schemas.microsoft.com/office/drawing/2014/main" id="{D1DFC578-5065-1FCC-AF15-3F594EB81B48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309" name="Oval 2308">
                  <a:extLst>
                    <a:ext uri="{FF2B5EF4-FFF2-40B4-BE49-F238E27FC236}">
                      <a16:creationId xmlns:a16="http://schemas.microsoft.com/office/drawing/2014/main" id="{B6E22E32-F7D0-9291-AB7F-38EF2BEEADED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305" name="Group 2304">
                <a:extLst>
                  <a:ext uri="{FF2B5EF4-FFF2-40B4-BE49-F238E27FC236}">
                    <a16:creationId xmlns:a16="http://schemas.microsoft.com/office/drawing/2014/main" id="{C0EF181C-6A24-B835-84FD-3D043A766583}"/>
                  </a:ext>
                </a:extLst>
              </p:cNvPr>
              <p:cNvGrpSpPr/>
              <p:nvPr/>
            </p:nvGrpSpPr>
            <p:grpSpPr>
              <a:xfrm>
                <a:off x="9246591" y="1906859"/>
                <a:ext cx="556074" cy="553100"/>
                <a:chOff x="8690517" y="1906859"/>
                <a:chExt cx="556074" cy="553100"/>
              </a:xfrm>
            </p:grpSpPr>
            <p:sp>
              <p:nvSpPr>
                <p:cNvPr id="2306" name="Hexagon 2305">
                  <a:extLst>
                    <a:ext uri="{FF2B5EF4-FFF2-40B4-BE49-F238E27FC236}">
                      <a16:creationId xmlns:a16="http://schemas.microsoft.com/office/drawing/2014/main" id="{16CB7927-4735-CFE5-90AA-A3C2ECEB5447}"/>
                    </a:ext>
                  </a:extLst>
                </p:cNvPr>
                <p:cNvSpPr/>
                <p:nvPr/>
              </p:nvSpPr>
              <p:spPr>
                <a:xfrm rot="5400000">
                  <a:off x="8692004" y="1905372"/>
                  <a:ext cx="553100" cy="556074"/>
                </a:xfrm>
                <a:prstGeom prst="hexagon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307" name="Oval 2306">
                  <a:extLst>
                    <a:ext uri="{FF2B5EF4-FFF2-40B4-BE49-F238E27FC236}">
                      <a16:creationId xmlns:a16="http://schemas.microsoft.com/office/drawing/2014/main" id="{6C873CDA-CE50-F4A1-18FC-095B74A91094}"/>
                    </a:ext>
                  </a:extLst>
                </p:cNvPr>
                <p:cNvSpPr/>
                <p:nvPr/>
              </p:nvSpPr>
              <p:spPr>
                <a:xfrm>
                  <a:off x="8832881" y="2040674"/>
                  <a:ext cx="271346" cy="267629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</p:grpSp>
      <p:sp>
        <p:nvSpPr>
          <p:cNvPr id="2328" name="TextBox 2327">
            <a:extLst>
              <a:ext uri="{FF2B5EF4-FFF2-40B4-BE49-F238E27FC236}">
                <a16:creationId xmlns:a16="http://schemas.microsoft.com/office/drawing/2014/main" id="{866BDB74-131B-396C-0500-65A4934E4E05}"/>
              </a:ext>
            </a:extLst>
          </p:cNvPr>
          <p:cNvSpPr txBox="1"/>
          <p:nvPr/>
        </p:nvSpPr>
        <p:spPr>
          <a:xfrm>
            <a:off x="285491" y="1209486"/>
            <a:ext cx="6395639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Kinetic sorption takes time for the chemical to attach to the particle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Sorption is modeled using second order kinetics, depending on chemical and solids concentration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Desorption is modeled as first order kinetics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tx2">
                  <a:lumMod val="90000"/>
                  <a:lumOff val="10000"/>
                </a:schemeClr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Because of the kinetic nature of this process, WASP needs to have a state variable as the chemical attached to each solid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Chemical and Chemical=solid</a:t>
            </a:r>
          </a:p>
        </p:txBody>
      </p:sp>
      <p:sp>
        <p:nvSpPr>
          <p:cNvPr id="56" name="Arrow: Down 55">
            <a:extLst>
              <a:ext uri="{FF2B5EF4-FFF2-40B4-BE49-F238E27FC236}">
                <a16:creationId xmlns:a16="http://schemas.microsoft.com/office/drawing/2014/main" id="{C1BC902A-EE5D-2EAA-B942-5559EB61F18F}"/>
              </a:ext>
            </a:extLst>
          </p:cNvPr>
          <p:cNvSpPr/>
          <p:nvPr/>
        </p:nvSpPr>
        <p:spPr>
          <a:xfrm rot="16200000">
            <a:off x="9274754" y="3277284"/>
            <a:ext cx="319601" cy="618270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Arrow: Down 56">
            <a:extLst>
              <a:ext uri="{FF2B5EF4-FFF2-40B4-BE49-F238E27FC236}">
                <a16:creationId xmlns:a16="http://schemas.microsoft.com/office/drawing/2014/main" id="{7C334412-B131-75B1-0894-DC624CDCC44A}"/>
              </a:ext>
            </a:extLst>
          </p:cNvPr>
          <p:cNvSpPr/>
          <p:nvPr/>
        </p:nvSpPr>
        <p:spPr>
          <a:xfrm rot="5400000">
            <a:off x="9355282" y="3599384"/>
            <a:ext cx="112831" cy="427462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40" name="TextBox 2239">
                <a:extLst>
                  <a:ext uri="{FF2B5EF4-FFF2-40B4-BE49-F238E27FC236}">
                    <a16:creationId xmlns:a16="http://schemas.microsoft.com/office/drawing/2014/main" id="{CA4BFE1F-602A-CAD1-8EC8-1A7F70E08E4D}"/>
                  </a:ext>
                </a:extLst>
              </p:cNvPr>
              <p:cNvSpPr txBox="1"/>
              <p:nvPr/>
            </p:nvSpPr>
            <p:spPr>
              <a:xfrm>
                <a:off x="9137145" y="3056232"/>
                <a:ext cx="464230" cy="29924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solidFill>
                                <a:schemeClr val="accent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chemeClr val="accent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chemeClr val="accent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𝑓𝑜𝑟</m:t>
                          </m:r>
                        </m:sub>
                      </m:sSub>
                    </m:oMath>
                  </m:oMathPara>
                </a14:m>
                <a:endParaRPr lang="en-US" dirty="0">
                  <a:solidFill>
                    <a:schemeClr val="accent1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2240" name="TextBox 2239">
                <a:extLst>
                  <a:ext uri="{FF2B5EF4-FFF2-40B4-BE49-F238E27FC236}">
                    <a16:creationId xmlns:a16="http://schemas.microsoft.com/office/drawing/2014/main" id="{CA4BFE1F-602A-CAD1-8EC8-1A7F70E08E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37145" y="3056232"/>
                <a:ext cx="464230" cy="299249"/>
              </a:xfrm>
              <a:prstGeom prst="rect">
                <a:avLst/>
              </a:prstGeom>
              <a:blipFill>
                <a:blip r:embed="rId2"/>
                <a:stretch>
                  <a:fillRect l="-13158" r="-10526" b="-285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41" name="TextBox 2240">
                <a:extLst>
                  <a:ext uri="{FF2B5EF4-FFF2-40B4-BE49-F238E27FC236}">
                    <a16:creationId xmlns:a16="http://schemas.microsoft.com/office/drawing/2014/main" id="{EE76AA9D-420F-AF87-A784-516283D50E36}"/>
                  </a:ext>
                </a:extLst>
              </p:cNvPr>
              <p:cNvSpPr txBox="1"/>
              <p:nvPr/>
            </p:nvSpPr>
            <p:spPr>
              <a:xfrm>
                <a:off x="9209574" y="3885313"/>
                <a:ext cx="462691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solidFill>
                                <a:schemeClr val="accent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chemeClr val="accent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chemeClr val="accent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𝑟𝑒𝑣</m:t>
                          </m:r>
                        </m:sub>
                      </m:sSub>
                    </m:oMath>
                  </m:oMathPara>
                </a14:m>
                <a:endParaRPr lang="en-US" dirty="0">
                  <a:solidFill>
                    <a:schemeClr val="accent1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2241" name="TextBox 2240">
                <a:extLst>
                  <a:ext uri="{FF2B5EF4-FFF2-40B4-BE49-F238E27FC236}">
                    <a16:creationId xmlns:a16="http://schemas.microsoft.com/office/drawing/2014/main" id="{EE76AA9D-420F-AF87-A784-516283D50E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09574" y="3885313"/>
                <a:ext cx="462691" cy="276999"/>
              </a:xfrm>
              <a:prstGeom prst="rect">
                <a:avLst/>
              </a:prstGeom>
              <a:blipFill>
                <a:blip r:embed="rId3"/>
                <a:stretch>
                  <a:fillRect l="-13158" r="-1316" b="-1087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42" name="TextBox 2241">
                <a:extLst>
                  <a:ext uri="{FF2B5EF4-FFF2-40B4-BE49-F238E27FC236}">
                    <a16:creationId xmlns:a16="http://schemas.microsoft.com/office/drawing/2014/main" id="{33ECF4AF-9B63-EB61-2F6E-479BCB2586CF}"/>
                  </a:ext>
                </a:extLst>
              </p:cNvPr>
              <p:cNvSpPr txBox="1"/>
              <p:nvPr/>
            </p:nvSpPr>
            <p:spPr>
              <a:xfrm>
                <a:off x="7273526" y="1644544"/>
                <a:ext cx="4655697" cy="63305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sz="280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  <m:sSub>
                          <m:sSubPr>
                            <m:ctrlPr>
                              <a:rPr lang="en-US" sz="2800" b="0" i="1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800" b="0" i="1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US" sz="2800" b="0" i="1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𝑤</m:t>
                            </m:r>
                            <m:r>
                              <a:rPr lang="en-US" sz="2800" b="0" i="1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2800" b="0" i="1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num>
                      <m:den>
                        <m:r>
                          <a:rPr lang="en-US" sz="28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𝑑𝑡</m:t>
                        </m:r>
                      </m:den>
                    </m:f>
                    <m:r>
                      <a:rPr lang="en-US" sz="28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=−</m:t>
                    </m:r>
                    <m:sSub>
                      <m:sSubPr>
                        <m:ctrlPr>
                          <a:rPr lang="en-US" sz="28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sz="28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𝑓𝑜𝑟</m:t>
                        </m:r>
                      </m:sub>
                    </m:sSub>
                    <m:sSub>
                      <m:sSubPr>
                        <m:ctrlPr>
                          <a:rPr lang="en-US" sz="280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US" sz="28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𝑤</m:t>
                        </m:r>
                        <m:r>
                          <a:rPr lang="en-US" sz="28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28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sz="2800" dirty="0">
                    <a:solidFill>
                      <a:srgbClr val="002060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𝑆</m:t>
                        </m:r>
                        <m:r>
                          <a:rPr lang="en-US" sz="28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28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sz="28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𝑟𝑒𝑣</m:t>
                        </m:r>
                      </m:sub>
                    </m:sSub>
                  </m:oMath>
                </a14:m>
                <a:r>
                  <a:rPr lang="en-US" sz="2800" dirty="0">
                    <a:solidFill>
                      <a:srgbClr val="002060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US" sz="28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𝑤</m:t>
                        </m:r>
                        <m:r>
                          <a:rPr lang="en-US" sz="28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28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sz="2800" dirty="0">
                    <a:solidFill>
                      <a:srgbClr val="002060"/>
                    </a:solidFill>
                  </a:rPr>
                  <a:t> </a:t>
                </a:r>
              </a:p>
            </p:txBody>
          </p:sp>
        </mc:Choice>
        <mc:Fallback xmlns="">
          <p:sp>
            <p:nvSpPr>
              <p:cNvPr id="2242" name="TextBox 2241">
                <a:extLst>
                  <a:ext uri="{FF2B5EF4-FFF2-40B4-BE49-F238E27FC236}">
                    <a16:creationId xmlns:a16="http://schemas.microsoft.com/office/drawing/2014/main" id="{33ECF4AF-9B63-EB61-2F6E-479BCB2586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73526" y="1644544"/>
                <a:ext cx="4655697" cy="63305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A96F7FC-07BB-BA3C-8C1D-D03F5E5A30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WASP Course 2025</a:t>
            </a:r>
          </a:p>
        </p:txBody>
      </p:sp>
    </p:spTree>
    <p:extLst>
      <p:ext uri="{BB962C8B-B14F-4D97-AF65-F5344CB8AC3E}">
        <p14:creationId xmlns:p14="http://schemas.microsoft.com/office/powerpoint/2010/main" val="22560820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38" y="12396"/>
            <a:ext cx="10515600" cy="1325563"/>
          </a:xfrm>
        </p:spPr>
        <p:txBody>
          <a:bodyPr/>
          <a:lstStyle/>
          <a:p>
            <a:r>
              <a:rPr lang="en-US" dirty="0">
                <a:solidFill>
                  <a:srgbClr val="002060"/>
                </a:solidFill>
              </a:rPr>
              <a:t>Hetero-aggregation of Nanomaterials</a:t>
            </a:r>
          </a:p>
        </p:txBody>
      </p:sp>
      <p:sp>
        <p:nvSpPr>
          <p:cNvPr id="5" name="Oval 4"/>
          <p:cNvSpPr>
            <a:spLocks noChangeAspect="1"/>
          </p:cNvSpPr>
          <p:nvPr/>
        </p:nvSpPr>
        <p:spPr bwMode="auto">
          <a:xfrm>
            <a:off x="7678219" y="2349949"/>
            <a:ext cx="529175" cy="525125"/>
          </a:xfrm>
          <a:prstGeom prst="ellipse">
            <a:avLst/>
          </a:prstGeom>
          <a:solidFill>
            <a:srgbClr val="895A15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2060"/>
              </a:solidFill>
              <a:ea typeface="ＭＳ Ｐゴシック" pitchFamily="1" charset="-128"/>
            </a:endParaRPr>
          </a:p>
        </p:txBody>
      </p:sp>
      <p:sp>
        <p:nvSpPr>
          <p:cNvPr id="6" name="Oval 5"/>
          <p:cNvSpPr>
            <a:spLocks noChangeAspect="1"/>
          </p:cNvSpPr>
          <p:nvPr/>
        </p:nvSpPr>
        <p:spPr bwMode="auto">
          <a:xfrm>
            <a:off x="7264946" y="3309493"/>
            <a:ext cx="841834" cy="835390"/>
          </a:xfrm>
          <a:prstGeom prst="ellipse">
            <a:avLst/>
          </a:prstGeom>
          <a:solidFill>
            <a:srgbClr val="895A15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2060"/>
              </a:solidFill>
              <a:ea typeface="ＭＳ Ｐゴシック" pitchFamily="1" charset="-128"/>
            </a:endParaRPr>
          </a:p>
        </p:txBody>
      </p:sp>
      <p:sp>
        <p:nvSpPr>
          <p:cNvPr id="7" name="Slide Number Placeholder 2"/>
          <p:cNvSpPr txBox="1">
            <a:spLocks/>
          </p:cNvSpPr>
          <p:nvPr/>
        </p:nvSpPr>
        <p:spPr bwMode="auto">
          <a:xfrm>
            <a:off x="0" y="6443794"/>
            <a:ext cx="609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00D4DF23-7E53-4D36-89F4-0E94F9B13FF6}" type="slidenum">
              <a:rPr lang="en-US" sz="1000" b="1">
                <a:solidFill>
                  <a:prstClr val="white"/>
                </a:solidFill>
                <a:ea typeface="ＭＳ Ｐゴシック" pitchFamily="1" charset="-128"/>
              </a:rPr>
              <a:pPr algn="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US" sz="1000" b="1" dirty="0">
              <a:solidFill>
                <a:prstClr val="white"/>
              </a:solidFill>
              <a:ea typeface="ＭＳ Ｐゴシック" pitchFamily="1" charset="-128"/>
            </a:endParaRPr>
          </a:p>
        </p:txBody>
      </p:sp>
      <p:sp>
        <p:nvSpPr>
          <p:cNvPr id="8" name="Freeform 7"/>
          <p:cNvSpPr/>
          <p:nvPr/>
        </p:nvSpPr>
        <p:spPr bwMode="auto">
          <a:xfrm>
            <a:off x="504035" y="1594096"/>
            <a:ext cx="10879129" cy="631006"/>
          </a:xfrm>
          <a:custGeom>
            <a:avLst/>
            <a:gdLst>
              <a:gd name="connsiteX0" fmla="*/ 0 w 9286258"/>
              <a:gd name="connsiteY0" fmla="*/ 365642 h 631006"/>
              <a:gd name="connsiteX1" fmla="*/ 956930 w 9286258"/>
              <a:gd name="connsiteY1" fmla="*/ 4135 h 631006"/>
              <a:gd name="connsiteX2" fmla="*/ 1903227 w 9286258"/>
              <a:gd name="connsiteY2" fmla="*/ 578293 h 631006"/>
              <a:gd name="connsiteX3" fmla="*/ 3168502 w 9286258"/>
              <a:gd name="connsiteY3" fmla="*/ 78563 h 631006"/>
              <a:gd name="connsiteX4" fmla="*/ 4316818 w 9286258"/>
              <a:gd name="connsiteY4" fmla="*/ 567661 h 631006"/>
              <a:gd name="connsiteX5" fmla="*/ 5613990 w 9286258"/>
              <a:gd name="connsiteY5" fmla="*/ 99828 h 631006"/>
              <a:gd name="connsiteX6" fmla="*/ 6730409 w 9286258"/>
              <a:gd name="connsiteY6" fmla="*/ 525131 h 631006"/>
              <a:gd name="connsiteX7" fmla="*/ 7751134 w 9286258"/>
              <a:gd name="connsiteY7" fmla="*/ 67931 h 631006"/>
              <a:gd name="connsiteX8" fmla="*/ 9154632 w 9286258"/>
              <a:gd name="connsiteY8" fmla="*/ 578293 h 631006"/>
              <a:gd name="connsiteX9" fmla="*/ 9144000 w 9286258"/>
              <a:gd name="connsiteY9" fmla="*/ 588926 h 631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286258" h="631006">
                <a:moveTo>
                  <a:pt x="0" y="365642"/>
                </a:moveTo>
                <a:cubicBezTo>
                  <a:pt x="319862" y="167167"/>
                  <a:pt x="639725" y="-31307"/>
                  <a:pt x="956930" y="4135"/>
                </a:cubicBezTo>
                <a:cubicBezTo>
                  <a:pt x="1274135" y="39577"/>
                  <a:pt x="1534632" y="565888"/>
                  <a:pt x="1903227" y="578293"/>
                </a:cubicBezTo>
                <a:cubicBezTo>
                  <a:pt x="2271822" y="590698"/>
                  <a:pt x="2766237" y="80335"/>
                  <a:pt x="3168502" y="78563"/>
                </a:cubicBezTo>
                <a:cubicBezTo>
                  <a:pt x="3570767" y="76791"/>
                  <a:pt x="3909237" y="564117"/>
                  <a:pt x="4316818" y="567661"/>
                </a:cubicBezTo>
                <a:cubicBezTo>
                  <a:pt x="4724399" y="571205"/>
                  <a:pt x="5211725" y="106916"/>
                  <a:pt x="5613990" y="99828"/>
                </a:cubicBezTo>
                <a:cubicBezTo>
                  <a:pt x="6016255" y="92740"/>
                  <a:pt x="6374218" y="530447"/>
                  <a:pt x="6730409" y="525131"/>
                </a:cubicBezTo>
                <a:cubicBezTo>
                  <a:pt x="7086600" y="519815"/>
                  <a:pt x="7347097" y="59071"/>
                  <a:pt x="7751134" y="67931"/>
                </a:cubicBezTo>
                <a:cubicBezTo>
                  <a:pt x="8155171" y="76791"/>
                  <a:pt x="8922488" y="491461"/>
                  <a:pt x="9154632" y="578293"/>
                </a:cubicBezTo>
                <a:cubicBezTo>
                  <a:pt x="9386776" y="665126"/>
                  <a:pt x="9265388" y="627026"/>
                  <a:pt x="9144000" y="588926"/>
                </a:cubicBezTo>
              </a:path>
            </a:pathLst>
          </a:custGeom>
          <a:noFill/>
          <a:ln w="2857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2060"/>
              </a:solidFill>
              <a:ea typeface="ＭＳ Ｐゴシック" pitchFamily="1" charset="-128"/>
            </a:endParaRPr>
          </a:p>
        </p:txBody>
      </p:sp>
      <p:cxnSp>
        <p:nvCxnSpPr>
          <p:cNvPr id="9" name="Straight Arrow Connector 8"/>
          <p:cNvCxnSpPr/>
          <p:nvPr/>
        </p:nvCxnSpPr>
        <p:spPr bwMode="auto">
          <a:xfrm flipV="1">
            <a:off x="4704593" y="3429000"/>
            <a:ext cx="2157746" cy="14837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stealth" w="lg" len="lg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0" name="TextBox 9"/>
          <p:cNvSpPr txBox="1"/>
          <p:nvPr/>
        </p:nvSpPr>
        <p:spPr>
          <a:xfrm>
            <a:off x="4244639" y="4322126"/>
            <a:ext cx="30453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err="1">
                <a:solidFill>
                  <a:srgbClr val="002060"/>
                </a:solidFill>
              </a:rPr>
              <a:t>k</a:t>
            </a:r>
            <a:r>
              <a:rPr lang="en-US" sz="2000" i="1" baseline="-25000" dirty="0" err="1">
                <a:solidFill>
                  <a:srgbClr val="002060"/>
                </a:solidFill>
              </a:rPr>
              <a:t>hetagg</a:t>
            </a:r>
            <a:r>
              <a:rPr lang="en-US" sz="2000" i="1" dirty="0">
                <a:solidFill>
                  <a:srgbClr val="002060"/>
                </a:solidFill>
              </a:rPr>
              <a:t> = </a:t>
            </a:r>
            <a:r>
              <a:rPr lang="en-US" sz="2000" i="1" dirty="0" err="1">
                <a:solidFill>
                  <a:srgbClr val="002060"/>
                </a:solidFill>
                <a:latin typeface="Symbol" panose="05050102010706020507" pitchFamily="18" charset="2"/>
              </a:rPr>
              <a:t>a</a:t>
            </a:r>
            <a:r>
              <a:rPr lang="en-US" sz="2000" i="1" baseline="-25000" dirty="0" err="1">
                <a:solidFill>
                  <a:srgbClr val="002060"/>
                </a:solidFill>
              </a:rPr>
              <a:t>hetagg</a:t>
            </a:r>
            <a:r>
              <a:rPr lang="en-US" sz="2000" i="1" dirty="0">
                <a:solidFill>
                  <a:srgbClr val="002060"/>
                </a:solidFill>
              </a:rPr>
              <a:t> x </a:t>
            </a:r>
            <a:r>
              <a:rPr lang="en-US" sz="2000" i="1" dirty="0" err="1">
                <a:solidFill>
                  <a:srgbClr val="002060"/>
                </a:solidFill>
              </a:rPr>
              <a:t>k</a:t>
            </a:r>
            <a:r>
              <a:rPr lang="en-US" sz="2000" i="1" baseline="-25000" dirty="0" err="1">
                <a:solidFill>
                  <a:srgbClr val="002060"/>
                </a:solidFill>
              </a:rPr>
              <a:t>coll</a:t>
            </a:r>
            <a:r>
              <a:rPr lang="en-US" sz="2000" i="1" dirty="0">
                <a:solidFill>
                  <a:srgbClr val="002060"/>
                </a:solidFill>
              </a:rPr>
              <a:t> x </a:t>
            </a:r>
            <a:r>
              <a:rPr lang="en-US" sz="2000" i="1" dirty="0" err="1">
                <a:solidFill>
                  <a:srgbClr val="002060"/>
                </a:solidFill>
              </a:rPr>
              <a:t>C</a:t>
            </a:r>
            <a:r>
              <a:rPr lang="en-US" sz="2000" i="1" baseline="-25000" dirty="0" err="1">
                <a:solidFill>
                  <a:srgbClr val="002060"/>
                </a:solidFill>
              </a:rPr>
              <a:t>spm</a:t>
            </a:r>
            <a:endParaRPr lang="en-US" sz="2000" i="1" baseline="-25000" dirty="0">
              <a:solidFill>
                <a:srgbClr val="00206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Rectangle 10"/>
              <p:cNvSpPr/>
              <p:nvPr/>
            </p:nvSpPr>
            <p:spPr>
              <a:xfrm>
                <a:off x="1828800" y="5064647"/>
                <a:ext cx="8496442" cy="6280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en-US" sz="16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𝑐𝑜𝑙𝑙</m:t>
                          </m:r>
                        </m:sub>
                      </m:sSub>
                      <m:r>
                        <a:rPr lang="en-US" sz="160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16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60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  <m:sSub>
                            <m:sSubPr>
                              <m:ctrlPr>
                                <a:rPr lang="en-US" sz="1600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600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en-US" sz="1600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1600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600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en-US" sz="1600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𝑤𝑎𝑡𝑒𝑟</m:t>
                              </m:r>
                            </m:sub>
                          </m:sSub>
                        </m:num>
                        <m:den>
                          <m:r>
                            <a:rPr lang="en-US" sz="160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  <m:sSub>
                            <m:sSubPr>
                              <m:ctrlPr>
                                <a:rPr lang="en-US" sz="1600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600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𝜇</m:t>
                              </m:r>
                            </m:e>
                            <m:sub>
                              <m:r>
                                <a:rPr lang="en-US" sz="1600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𝑤𝑎𝑡𝑒𝑟</m:t>
                              </m:r>
                            </m:sub>
                          </m:sSub>
                        </m:den>
                      </m:f>
                      <m:f>
                        <m:fPr>
                          <m:ctrlPr>
                            <a:rPr lang="en-US" sz="16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1600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sz="1600" i="1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sz="1600" i="1">
                                          <a:solidFill>
                                            <a:srgbClr val="00206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600" i="1">
                                          <a:solidFill>
                                            <a:srgbClr val="00206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𝑟</m:t>
                                      </m:r>
                                    </m:e>
                                    <m:sub>
                                      <m:r>
                                        <a:rPr lang="en-US" sz="1600" i="1">
                                          <a:solidFill>
                                            <a:srgbClr val="00206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𝑛𝑎𝑛𝑜</m:t>
                                      </m:r>
                                    </m:sub>
                                  </m:sSub>
                                  <m:r>
                                    <a:rPr lang="en-US" sz="1600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en-US" sz="1600" i="1">
                                          <a:solidFill>
                                            <a:srgbClr val="00206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600" i="1">
                                          <a:solidFill>
                                            <a:srgbClr val="00206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𝑟</m:t>
                                      </m:r>
                                    </m:e>
                                    <m:sub>
                                      <m:r>
                                        <a:rPr lang="en-US" sz="1600" i="1">
                                          <a:solidFill>
                                            <a:srgbClr val="00206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𝑠𝑜𝑙𝑖𝑑</m:t>
                                      </m:r>
                                    </m:sub>
                                  </m:sSub>
                                </m:e>
                              </m:d>
                            </m:e>
                            <m:sup>
                              <m:r>
                                <a:rPr lang="en-US" sz="160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sSub>
                            <m:sSubPr>
                              <m:ctrlPr>
                                <a:rPr lang="en-US" sz="1600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600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e>
                            <m:sub>
                              <m:r>
                                <a:rPr lang="en-US" sz="1600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𝑛𝑎𝑛𝑜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1600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600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e>
                            <m:sub>
                              <m:r>
                                <a:rPr lang="en-US" sz="1600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𝑠𝑜𝑙𝑖𝑑</m:t>
                              </m:r>
                            </m:sub>
                          </m:sSub>
                        </m:den>
                      </m:f>
                      <m:r>
                        <a:rPr lang="en-US" sz="160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sz="16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60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US" sz="160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en-US" sz="1600" i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𝐺</m:t>
                      </m:r>
                      <m:sSup>
                        <m:sSupPr>
                          <m:ctrlPr>
                            <a:rPr lang="en-US" sz="16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1600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1600" i="1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i="1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e>
                                <m:sub>
                                  <m:r>
                                    <a:rPr lang="en-US" sz="1600" i="1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</a:rPr>
                                    <m:t>𝑛𝑎𝑛𝑜</m:t>
                                  </m:r>
                                </m:sub>
                              </m:sSub>
                              <m:r>
                                <a:rPr lang="en-US" sz="160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sz="1600" i="1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i="1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e>
                                <m:sub>
                                  <m:r>
                                    <a:rPr lang="en-US" sz="1600" i="1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</a:rPr>
                                    <m:t>𝑠𝑜𝑙𝑖𝑑</m:t>
                                  </m:r>
                                </m:sub>
                              </m:sSub>
                            </m:e>
                          </m:d>
                        </m:e>
                        <m:sup>
                          <m:r>
                            <a:rPr lang="en-US" sz="16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en-US" sz="160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1600" i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𝜋</m:t>
                      </m:r>
                      <m:sSup>
                        <m:sSupPr>
                          <m:ctrlPr>
                            <a:rPr lang="en-US" sz="16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1600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1600" i="1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i="1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e>
                                <m:sub>
                                  <m:r>
                                    <a:rPr lang="en-US" sz="1600" i="1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</a:rPr>
                                    <m:t>𝑛𝑎𝑛𝑜</m:t>
                                  </m:r>
                                </m:sub>
                              </m:sSub>
                              <m:r>
                                <a:rPr lang="en-US" sz="160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sz="1600" i="1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i="1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e>
                                <m:sub>
                                  <m:r>
                                    <a:rPr lang="en-US" sz="1600" i="1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</a:rPr>
                                    <m:t>𝑠𝑜𝑙𝑖𝑑</m:t>
                                  </m:r>
                                </m:sub>
                              </m:sSub>
                            </m:e>
                          </m:d>
                        </m:e>
                        <m:sup>
                          <m:r>
                            <a:rPr lang="en-US" sz="160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160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  <m:d>
                        <m:dPr>
                          <m:begChr m:val="|"/>
                          <m:endChr m:val="|"/>
                          <m:ctrlPr>
                            <a:rPr lang="en-US" sz="16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1600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600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en-US" sz="1600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  <m:r>
                                <a:rPr lang="en-US" sz="160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sz="1600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𝑛𝑎𝑛𝑜</m:t>
                              </m:r>
                            </m:sub>
                          </m:sSub>
                          <m:r>
                            <a:rPr lang="en-US" sz="160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sz="1600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600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en-US" sz="1600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  <m:r>
                                <a:rPr lang="en-US" sz="160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sz="1600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𝑠𝑜𝑙𝑖𝑑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n-US" sz="1600" dirty="0">
                  <a:solidFill>
                    <a:srgbClr val="002060"/>
                  </a:solidFill>
                </a:endParaRPr>
              </a:p>
            </p:txBody>
          </p:sp>
        </mc:Choice>
        <mc:Fallback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28800" y="5064647"/>
                <a:ext cx="8496442" cy="62805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Oval 12"/>
          <p:cNvSpPr>
            <a:spLocks noChangeAspect="1"/>
          </p:cNvSpPr>
          <p:nvPr/>
        </p:nvSpPr>
        <p:spPr bwMode="auto">
          <a:xfrm>
            <a:off x="1670636" y="2294264"/>
            <a:ext cx="529175" cy="525125"/>
          </a:xfrm>
          <a:prstGeom prst="ellipse">
            <a:avLst/>
          </a:prstGeom>
          <a:solidFill>
            <a:srgbClr val="895A15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2060"/>
              </a:solidFill>
              <a:ea typeface="ＭＳ Ｐゴシック" pitchFamily="1" charset="-128"/>
            </a:endParaRPr>
          </a:p>
        </p:txBody>
      </p:sp>
      <p:grpSp>
        <p:nvGrpSpPr>
          <p:cNvPr id="3" name="Group 13"/>
          <p:cNvGrpSpPr>
            <a:grpSpLocks noChangeAspect="1"/>
          </p:cNvGrpSpPr>
          <p:nvPr/>
        </p:nvGrpSpPr>
        <p:grpSpPr>
          <a:xfrm>
            <a:off x="1421231" y="2749434"/>
            <a:ext cx="205538" cy="251279"/>
            <a:chOff x="3673929" y="1817898"/>
            <a:chExt cx="1883234" cy="2302335"/>
          </a:xfrm>
        </p:grpSpPr>
        <p:grpSp>
          <p:nvGrpSpPr>
            <p:cNvPr id="4" name="Group 14"/>
            <p:cNvGrpSpPr/>
            <p:nvPr/>
          </p:nvGrpSpPr>
          <p:grpSpPr>
            <a:xfrm>
              <a:off x="3673929" y="2051955"/>
              <a:ext cx="1170217" cy="925290"/>
              <a:chOff x="3673929" y="2051955"/>
              <a:chExt cx="1170217" cy="925290"/>
            </a:xfrm>
          </p:grpSpPr>
          <p:grpSp>
            <p:nvGrpSpPr>
              <p:cNvPr id="12" name="Group 35"/>
              <p:cNvGrpSpPr/>
              <p:nvPr/>
            </p:nvGrpSpPr>
            <p:grpSpPr>
              <a:xfrm>
                <a:off x="3673929" y="2286000"/>
                <a:ext cx="821873" cy="691245"/>
                <a:chOff x="3673929" y="2286000"/>
                <a:chExt cx="821873" cy="691245"/>
              </a:xfrm>
            </p:grpSpPr>
            <p:sp>
              <p:nvSpPr>
                <p:cNvPr id="40" name="Hexagon 39"/>
                <p:cNvSpPr/>
                <p:nvPr/>
              </p:nvSpPr>
              <p:spPr>
                <a:xfrm>
                  <a:off x="3673929" y="2286000"/>
                  <a:ext cx="457200" cy="457200"/>
                </a:xfrm>
                <a:prstGeom prst="hexagon">
                  <a:avLst/>
                </a:prstGeom>
                <a:noFill/>
                <a:ln w="254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41" name="Hexagon 40"/>
                <p:cNvSpPr/>
                <p:nvPr/>
              </p:nvSpPr>
              <p:spPr>
                <a:xfrm>
                  <a:off x="4038602" y="2520045"/>
                  <a:ext cx="457200" cy="457200"/>
                </a:xfrm>
                <a:prstGeom prst="hexagon">
                  <a:avLst/>
                </a:prstGeom>
                <a:noFill/>
                <a:ln w="254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002060"/>
                    </a:solidFill>
                  </a:endParaRPr>
                </a:p>
              </p:txBody>
            </p:sp>
          </p:grpSp>
          <p:grpSp>
            <p:nvGrpSpPr>
              <p:cNvPr id="14" name="Group 36"/>
              <p:cNvGrpSpPr/>
              <p:nvPr/>
            </p:nvGrpSpPr>
            <p:grpSpPr>
              <a:xfrm>
                <a:off x="4022273" y="2051955"/>
                <a:ext cx="821873" cy="691245"/>
                <a:chOff x="3673929" y="2286000"/>
                <a:chExt cx="821873" cy="691245"/>
              </a:xfrm>
            </p:grpSpPr>
            <p:sp>
              <p:nvSpPr>
                <p:cNvPr id="38" name="Hexagon 37"/>
                <p:cNvSpPr/>
                <p:nvPr/>
              </p:nvSpPr>
              <p:spPr>
                <a:xfrm>
                  <a:off x="3673929" y="2286000"/>
                  <a:ext cx="457200" cy="457200"/>
                </a:xfrm>
                <a:prstGeom prst="hexagon">
                  <a:avLst/>
                </a:prstGeom>
                <a:noFill/>
                <a:ln w="254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39" name="Hexagon 38"/>
                <p:cNvSpPr/>
                <p:nvPr/>
              </p:nvSpPr>
              <p:spPr>
                <a:xfrm>
                  <a:off x="4038602" y="2520045"/>
                  <a:ext cx="457200" cy="457200"/>
                </a:xfrm>
                <a:prstGeom prst="hexagon">
                  <a:avLst/>
                </a:prstGeom>
                <a:noFill/>
                <a:ln w="254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002060"/>
                    </a:solidFill>
                  </a:endParaRPr>
                </a:p>
              </p:txBody>
            </p:sp>
          </p:grpSp>
        </p:grpSp>
        <p:sp>
          <p:nvSpPr>
            <p:cNvPr id="16" name="Hexagon 15"/>
            <p:cNvSpPr/>
            <p:nvPr/>
          </p:nvSpPr>
          <p:spPr>
            <a:xfrm>
              <a:off x="4386946" y="3184053"/>
              <a:ext cx="457200" cy="457200"/>
            </a:xfrm>
            <a:prstGeom prst="hexagon">
              <a:avLst/>
            </a:prstGeom>
            <a:noFill/>
            <a:ln w="254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</a:endParaRPr>
            </a:p>
          </p:txBody>
        </p:sp>
        <p:grpSp>
          <p:nvGrpSpPr>
            <p:cNvPr id="15" name="Group 16"/>
            <p:cNvGrpSpPr/>
            <p:nvPr/>
          </p:nvGrpSpPr>
          <p:grpSpPr>
            <a:xfrm>
              <a:off x="4386946" y="2509149"/>
              <a:ext cx="1170217" cy="925290"/>
              <a:chOff x="3673929" y="2051955"/>
              <a:chExt cx="1170217" cy="925290"/>
            </a:xfrm>
          </p:grpSpPr>
          <p:grpSp>
            <p:nvGrpSpPr>
              <p:cNvPr id="17" name="Group 29"/>
              <p:cNvGrpSpPr/>
              <p:nvPr/>
            </p:nvGrpSpPr>
            <p:grpSpPr>
              <a:xfrm>
                <a:off x="3673929" y="2286000"/>
                <a:ext cx="821873" cy="691245"/>
                <a:chOff x="3673929" y="2286000"/>
                <a:chExt cx="821873" cy="691245"/>
              </a:xfrm>
            </p:grpSpPr>
            <p:sp>
              <p:nvSpPr>
                <p:cNvPr id="34" name="Hexagon 33"/>
                <p:cNvSpPr/>
                <p:nvPr/>
              </p:nvSpPr>
              <p:spPr>
                <a:xfrm>
                  <a:off x="3673929" y="2286000"/>
                  <a:ext cx="457200" cy="457200"/>
                </a:xfrm>
                <a:prstGeom prst="hexagon">
                  <a:avLst/>
                </a:prstGeom>
                <a:noFill/>
                <a:ln w="254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35" name="Hexagon 34"/>
                <p:cNvSpPr/>
                <p:nvPr/>
              </p:nvSpPr>
              <p:spPr>
                <a:xfrm>
                  <a:off x="4038602" y="2520045"/>
                  <a:ext cx="457200" cy="457200"/>
                </a:xfrm>
                <a:prstGeom prst="hexagon">
                  <a:avLst/>
                </a:prstGeom>
                <a:noFill/>
                <a:ln w="254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002060"/>
                    </a:solidFill>
                  </a:endParaRPr>
                </a:p>
              </p:txBody>
            </p:sp>
          </p:grpSp>
          <p:grpSp>
            <p:nvGrpSpPr>
              <p:cNvPr id="18" name="Group 30"/>
              <p:cNvGrpSpPr/>
              <p:nvPr/>
            </p:nvGrpSpPr>
            <p:grpSpPr>
              <a:xfrm>
                <a:off x="4022273" y="2051955"/>
                <a:ext cx="821873" cy="691245"/>
                <a:chOff x="3673929" y="2286000"/>
                <a:chExt cx="821873" cy="691245"/>
              </a:xfrm>
            </p:grpSpPr>
            <p:sp>
              <p:nvSpPr>
                <p:cNvPr id="32" name="Hexagon 31"/>
                <p:cNvSpPr/>
                <p:nvPr/>
              </p:nvSpPr>
              <p:spPr>
                <a:xfrm>
                  <a:off x="3673929" y="2286000"/>
                  <a:ext cx="457200" cy="457200"/>
                </a:xfrm>
                <a:prstGeom prst="hexagon">
                  <a:avLst/>
                </a:prstGeom>
                <a:noFill/>
                <a:ln w="254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33" name="Hexagon 32"/>
                <p:cNvSpPr/>
                <p:nvPr/>
              </p:nvSpPr>
              <p:spPr>
                <a:xfrm>
                  <a:off x="4038602" y="2520045"/>
                  <a:ext cx="457200" cy="457200"/>
                </a:xfrm>
                <a:prstGeom prst="hexagon">
                  <a:avLst/>
                </a:prstGeom>
                <a:noFill/>
                <a:ln w="254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002060"/>
                    </a:solidFill>
                  </a:endParaRPr>
                </a:p>
              </p:txBody>
            </p:sp>
          </p:grpSp>
        </p:grpSp>
        <p:grpSp>
          <p:nvGrpSpPr>
            <p:cNvPr id="19" name="Group 17"/>
            <p:cNvGrpSpPr/>
            <p:nvPr/>
          </p:nvGrpSpPr>
          <p:grpSpPr>
            <a:xfrm>
              <a:off x="4735290" y="2041059"/>
              <a:ext cx="821873" cy="691245"/>
              <a:chOff x="8392886" y="5159826"/>
              <a:chExt cx="821873" cy="691245"/>
            </a:xfrm>
          </p:grpSpPr>
          <p:sp>
            <p:nvSpPr>
              <p:cNvPr id="28" name="Hexagon 27"/>
              <p:cNvSpPr/>
              <p:nvPr/>
            </p:nvSpPr>
            <p:spPr>
              <a:xfrm>
                <a:off x="8392886" y="5159826"/>
                <a:ext cx="457200" cy="457200"/>
              </a:xfrm>
              <a:prstGeom prst="hexagon">
                <a:avLst/>
              </a:prstGeom>
              <a:noFill/>
              <a:ln w="254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29" name="Hexagon 28"/>
              <p:cNvSpPr/>
              <p:nvPr/>
            </p:nvSpPr>
            <p:spPr>
              <a:xfrm>
                <a:off x="8757559" y="5393871"/>
                <a:ext cx="457200" cy="457200"/>
              </a:xfrm>
              <a:prstGeom prst="hexagon">
                <a:avLst/>
              </a:prstGeom>
              <a:noFill/>
              <a:ln w="254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30" name="Group 18"/>
            <p:cNvGrpSpPr/>
            <p:nvPr/>
          </p:nvGrpSpPr>
          <p:grpSpPr>
            <a:xfrm>
              <a:off x="3690259" y="2743194"/>
              <a:ext cx="821873" cy="691245"/>
              <a:chOff x="10629900" y="3412669"/>
              <a:chExt cx="821873" cy="691245"/>
            </a:xfrm>
          </p:grpSpPr>
          <p:sp>
            <p:nvSpPr>
              <p:cNvPr id="26" name="Hexagon 25"/>
              <p:cNvSpPr/>
              <p:nvPr/>
            </p:nvSpPr>
            <p:spPr>
              <a:xfrm>
                <a:off x="10629900" y="3412669"/>
                <a:ext cx="457200" cy="457200"/>
              </a:xfrm>
              <a:prstGeom prst="hexagon">
                <a:avLst/>
              </a:prstGeom>
              <a:noFill/>
              <a:ln w="254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27" name="Hexagon 26"/>
              <p:cNvSpPr/>
              <p:nvPr/>
            </p:nvSpPr>
            <p:spPr>
              <a:xfrm>
                <a:off x="10994573" y="3646714"/>
                <a:ext cx="457200" cy="457200"/>
              </a:xfrm>
              <a:prstGeom prst="hexagon">
                <a:avLst/>
              </a:prstGeom>
              <a:noFill/>
              <a:ln w="254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2060"/>
                  </a:solidFill>
                </a:endParaRPr>
              </a:p>
            </p:txBody>
          </p:sp>
        </p:grpSp>
        <p:sp>
          <p:nvSpPr>
            <p:cNvPr id="20" name="Hexagon 19"/>
            <p:cNvSpPr/>
            <p:nvPr/>
          </p:nvSpPr>
          <p:spPr>
            <a:xfrm>
              <a:off x="4370617" y="1817898"/>
              <a:ext cx="457200" cy="457200"/>
            </a:xfrm>
            <a:prstGeom prst="hexagon">
              <a:avLst/>
            </a:prstGeom>
            <a:noFill/>
            <a:ln w="254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21" name="Hexagon 20"/>
            <p:cNvSpPr/>
            <p:nvPr/>
          </p:nvSpPr>
          <p:spPr>
            <a:xfrm>
              <a:off x="3690258" y="3211259"/>
              <a:ext cx="457200" cy="457200"/>
            </a:xfrm>
            <a:prstGeom prst="hexagon">
              <a:avLst/>
            </a:prstGeom>
            <a:noFill/>
            <a:ln w="254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22" name="Hexagon 21"/>
            <p:cNvSpPr/>
            <p:nvPr/>
          </p:nvSpPr>
          <p:spPr>
            <a:xfrm>
              <a:off x="4038602" y="3434433"/>
              <a:ext cx="457200" cy="457200"/>
            </a:xfrm>
            <a:prstGeom prst="hexagon">
              <a:avLst/>
            </a:prstGeom>
            <a:noFill/>
            <a:ln w="254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23" name="Hexagon 22"/>
            <p:cNvSpPr/>
            <p:nvPr/>
          </p:nvSpPr>
          <p:spPr>
            <a:xfrm>
              <a:off x="5089075" y="3227588"/>
              <a:ext cx="457200" cy="457200"/>
            </a:xfrm>
            <a:prstGeom prst="hexagon">
              <a:avLst/>
            </a:prstGeom>
            <a:noFill/>
            <a:ln w="254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24" name="Hexagon 23"/>
            <p:cNvSpPr/>
            <p:nvPr/>
          </p:nvSpPr>
          <p:spPr>
            <a:xfrm>
              <a:off x="4740739" y="3450756"/>
              <a:ext cx="457200" cy="457200"/>
            </a:xfrm>
            <a:prstGeom prst="hexagon">
              <a:avLst/>
            </a:prstGeom>
            <a:noFill/>
            <a:ln w="254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25" name="Hexagon 24"/>
            <p:cNvSpPr/>
            <p:nvPr/>
          </p:nvSpPr>
          <p:spPr>
            <a:xfrm>
              <a:off x="4367898" y="3663033"/>
              <a:ext cx="457200" cy="457200"/>
            </a:xfrm>
            <a:prstGeom prst="hexagon">
              <a:avLst/>
            </a:prstGeom>
            <a:noFill/>
            <a:ln w="254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</a:endParaRPr>
            </a:p>
          </p:txBody>
        </p:sp>
      </p:grpSp>
      <p:sp>
        <p:nvSpPr>
          <p:cNvPr id="42" name="Oval 41"/>
          <p:cNvSpPr>
            <a:spLocks noChangeAspect="1"/>
          </p:cNvSpPr>
          <p:nvPr/>
        </p:nvSpPr>
        <p:spPr bwMode="auto">
          <a:xfrm>
            <a:off x="2501804" y="3184736"/>
            <a:ext cx="1214476" cy="1206139"/>
          </a:xfrm>
          <a:prstGeom prst="ellipse">
            <a:avLst/>
          </a:prstGeom>
          <a:solidFill>
            <a:srgbClr val="F2D6A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2060"/>
              </a:solidFill>
              <a:ea typeface="ＭＳ Ｐゴシック" pitchFamily="1" charset="-128"/>
            </a:endParaRPr>
          </a:p>
        </p:txBody>
      </p:sp>
      <p:grpSp>
        <p:nvGrpSpPr>
          <p:cNvPr id="31" name="Group 42"/>
          <p:cNvGrpSpPr>
            <a:grpSpLocks noChangeAspect="1"/>
          </p:cNvGrpSpPr>
          <p:nvPr/>
        </p:nvGrpSpPr>
        <p:grpSpPr>
          <a:xfrm>
            <a:off x="2096112" y="3060026"/>
            <a:ext cx="205538" cy="251279"/>
            <a:chOff x="3673929" y="1817898"/>
            <a:chExt cx="1883234" cy="2302335"/>
          </a:xfrm>
        </p:grpSpPr>
        <p:grpSp>
          <p:nvGrpSpPr>
            <p:cNvPr id="36" name="Group 43"/>
            <p:cNvGrpSpPr/>
            <p:nvPr/>
          </p:nvGrpSpPr>
          <p:grpSpPr>
            <a:xfrm>
              <a:off x="3673929" y="2051955"/>
              <a:ext cx="1170217" cy="925290"/>
              <a:chOff x="3673929" y="2051955"/>
              <a:chExt cx="1170217" cy="925290"/>
            </a:xfrm>
          </p:grpSpPr>
          <p:grpSp>
            <p:nvGrpSpPr>
              <p:cNvPr id="37" name="Group 64"/>
              <p:cNvGrpSpPr/>
              <p:nvPr/>
            </p:nvGrpSpPr>
            <p:grpSpPr>
              <a:xfrm>
                <a:off x="3673929" y="2286000"/>
                <a:ext cx="821873" cy="691245"/>
                <a:chOff x="3673929" y="2286000"/>
                <a:chExt cx="821873" cy="691245"/>
              </a:xfrm>
            </p:grpSpPr>
            <p:sp>
              <p:nvSpPr>
                <p:cNvPr id="69" name="Hexagon 68"/>
                <p:cNvSpPr/>
                <p:nvPr/>
              </p:nvSpPr>
              <p:spPr>
                <a:xfrm>
                  <a:off x="3673929" y="2286000"/>
                  <a:ext cx="457200" cy="457200"/>
                </a:xfrm>
                <a:prstGeom prst="hexagon">
                  <a:avLst/>
                </a:prstGeom>
                <a:noFill/>
                <a:ln w="254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70" name="Hexagon 69"/>
                <p:cNvSpPr/>
                <p:nvPr/>
              </p:nvSpPr>
              <p:spPr>
                <a:xfrm>
                  <a:off x="4038602" y="2520045"/>
                  <a:ext cx="457200" cy="457200"/>
                </a:xfrm>
                <a:prstGeom prst="hexagon">
                  <a:avLst/>
                </a:prstGeom>
                <a:noFill/>
                <a:ln w="254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002060"/>
                    </a:solidFill>
                  </a:endParaRPr>
                </a:p>
              </p:txBody>
            </p:sp>
          </p:grpSp>
          <p:grpSp>
            <p:nvGrpSpPr>
              <p:cNvPr id="43" name="Group 65"/>
              <p:cNvGrpSpPr/>
              <p:nvPr/>
            </p:nvGrpSpPr>
            <p:grpSpPr>
              <a:xfrm>
                <a:off x="4022273" y="2051955"/>
                <a:ext cx="821873" cy="691245"/>
                <a:chOff x="3673929" y="2286000"/>
                <a:chExt cx="821873" cy="691245"/>
              </a:xfrm>
            </p:grpSpPr>
            <p:sp>
              <p:nvSpPr>
                <p:cNvPr id="67" name="Hexagon 66"/>
                <p:cNvSpPr/>
                <p:nvPr/>
              </p:nvSpPr>
              <p:spPr>
                <a:xfrm>
                  <a:off x="3673929" y="2286000"/>
                  <a:ext cx="457200" cy="457200"/>
                </a:xfrm>
                <a:prstGeom prst="hexagon">
                  <a:avLst/>
                </a:prstGeom>
                <a:noFill/>
                <a:ln w="254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68" name="Hexagon 67"/>
                <p:cNvSpPr/>
                <p:nvPr/>
              </p:nvSpPr>
              <p:spPr>
                <a:xfrm>
                  <a:off x="4038602" y="2520045"/>
                  <a:ext cx="457200" cy="457200"/>
                </a:xfrm>
                <a:prstGeom prst="hexagon">
                  <a:avLst/>
                </a:prstGeom>
                <a:noFill/>
                <a:ln w="254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002060"/>
                    </a:solidFill>
                  </a:endParaRPr>
                </a:p>
              </p:txBody>
            </p:sp>
          </p:grpSp>
        </p:grpSp>
        <p:sp>
          <p:nvSpPr>
            <p:cNvPr id="45" name="Hexagon 44"/>
            <p:cNvSpPr/>
            <p:nvPr/>
          </p:nvSpPr>
          <p:spPr>
            <a:xfrm>
              <a:off x="4386946" y="3184053"/>
              <a:ext cx="457200" cy="457200"/>
            </a:xfrm>
            <a:prstGeom prst="hexagon">
              <a:avLst/>
            </a:prstGeom>
            <a:noFill/>
            <a:ln w="254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</a:endParaRPr>
            </a:p>
          </p:txBody>
        </p:sp>
        <p:grpSp>
          <p:nvGrpSpPr>
            <p:cNvPr id="44" name="Group 45"/>
            <p:cNvGrpSpPr/>
            <p:nvPr/>
          </p:nvGrpSpPr>
          <p:grpSpPr>
            <a:xfrm>
              <a:off x="4386946" y="2509149"/>
              <a:ext cx="1170217" cy="925290"/>
              <a:chOff x="3673929" y="2051955"/>
              <a:chExt cx="1170217" cy="925290"/>
            </a:xfrm>
          </p:grpSpPr>
          <p:grpSp>
            <p:nvGrpSpPr>
              <p:cNvPr id="46" name="Group 58"/>
              <p:cNvGrpSpPr/>
              <p:nvPr/>
            </p:nvGrpSpPr>
            <p:grpSpPr>
              <a:xfrm>
                <a:off x="3673929" y="2286000"/>
                <a:ext cx="821873" cy="691245"/>
                <a:chOff x="3673929" y="2286000"/>
                <a:chExt cx="821873" cy="691245"/>
              </a:xfrm>
            </p:grpSpPr>
            <p:sp>
              <p:nvSpPr>
                <p:cNvPr id="63" name="Hexagon 62"/>
                <p:cNvSpPr/>
                <p:nvPr/>
              </p:nvSpPr>
              <p:spPr>
                <a:xfrm>
                  <a:off x="3673929" y="2286000"/>
                  <a:ext cx="457200" cy="457200"/>
                </a:xfrm>
                <a:prstGeom prst="hexagon">
                  <a:avLst/>
                </a:prstGeom>
                <a:noFill/>
                <a:ln w="254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64" name="Hexagon 63"/>
                <p:cNvSpPr/>
                <p:nvPr/>
              </p:nvSpPr>
              <p:spPr>
                <a:xfrm>
                  <a:off x="4038602" y="2520045"/>
                  <a:ext cx="457200" cy="457200"/>
                </a:xfrm>
                <a:prstGeom prst="hexagon">
                  <a:avLst/>
                </a:prstGeom>
                <a:noFill/>
                <a:ln w="254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002060"/>
                    </a:solidFill>
                  </a:endParaRPr>
                </a:p>
              </p:txBody>
            </p:sp>
          </p:grpSp>
          <p:grpSp>
            <p:nvGrpSpPr>
              <p:cNvPr id="47" name="Group 59"/>
              <p:cNvGrpSpPr/>
              <p:nvPr/>
            </p:nvGrpSpPr>
            <p:grpSpPr>
              <a:xfrm>
                <a:off x="4022273" y="2051955"/>
                <a:ext cx="821873" cy="691245"/>
                <a:chOff x="3673929" y="2286000"/>
                <a:chExt cx="821873" cy="691245"/>
              </a:xfrm>
            </p:grpSpPr>
            <p:sp>
              <p:nvSpPr>
                <p:cNvPr id="61" name="Hexagon 60"/>
                <p:cNvSpPr/>
                <p:nvPr/>
              </p:nvSpPr>
              <p:spPr>
                <a:xfrm>
                  <a:off x="3673929" y="2286000"/>
                  <a:ext cx="457200" cy="457200"/>
                </a:xfrm>
                <a:prstGeom prst="hexagon">
                  <a:avLst/>
                </a:prstGeom>
                <a:noFill/>
                <a:ln w="254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62" name="Hexagon 61"/>
                <p:cNvSpPr/>
                <p:nvPr/>
              </p:nvSpPr>
              <p:spPr>
                <a:xfrm>
                  <a:off x="4038602" y="2520045"/>
                  <a:ext cx="457200" cy="457200"/>
                </a:xfrm>
                <a:prstGeom prst="hexagon">
                  <a:avLst/>
                </a:prstGeom>
                <a:noFill/>
                <a:ln w="254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002060"/>
                    </a:solidFill>
                  </a:endParaRPr>
                </a:p>
              </p:txBody>
            </p:sp>
          </p:grpSp>
        </p:grpSp>
        <p:grpSp>
          <p:nvGrpSpPr>
            <p:cNvPr id="48" name="Group 46"/>
            <p:cNvGrpSpPr/>
            <p:nvPr/>
          </p:nvGrpSpPr>
          <p:grpSpPr>
            <a:xfrm>
              <a:off x="4735290" y="2041059"/>
              <a:ext cx="821873" cy="691245"/>
              <a:chOff x="8392886" y="5159826"/>
              <a:chExt cx="821873" cy="691245"/>
            </a:xfrm>
          </p:grpSpPr>
          <p:sp>
            <p:nvSpPr>
              <p:cNvPr id="57" name="Hexagon 56"/>
              <p:cNvSpPr/>
              <p:nvPr/>
            </p:nvSpPr>
            <p:spPr>
              <a:xfrm>
                <a:off x="8392886" y="5159826"/>
                <a:ext cx="457200" cy="457200"/>
              </a:xfrm>
              <a:prstGeom prst="hexagon">
                <a:avLst/>
              </a:prstGeom>
              <a:noFill/>
              <a:ln w="254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58" name="Hexagon 57"/>
              <p:cNvSpPr/>
              <p:nvPr/>
            </p:nvSpPr>
            <p:spPr>
              <a:xfrm>
                <a:off x="8757559" y="5393871"/>
                <a:ext cx="457200" cy="457200"/>
              </a:xfrm>
              <a:prstGeom prst="hexagon">
                <a:avLst/>
              </a:prstGeom>
              <a:noFill/>
              <a:ln w="254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59" name="Group 47"/>
            <p:cNvGrpSpPr/>
            <p:nvPr/>
          </p:nvGrpSpPr>
          <p:grpSpPr>
            <a:xfrm>
              <a:off x="3690259" y="2743194"/>
              <a:ext cx="821873" cy="691245"/>
              <a:chOff x="10629900" y="3412669"/>
              <a:chExt cx="821873" cy="691245"/>
            </a:xfrm>
          </p:grpSpPr>
          <p:sp>
            <p:nvSpPr>
              <p:cNvPr id="55" name="Hexagon 54"/>
              <p:cNvSpPr/>
              <p:nvPr/>
            </p:nvSpPr>
            <p:spPr>
              <a:xfrm>
                <a:off x="10629900" y="3412669"/>
                <a:ext cx="457200" cy="457200"/>
              </a:xfrm>
              <a:prstGeom prst="hexagon">
                <a:avLst/>
              </a:prstGeom>
              <a:noFill/>
              <a:ln w="254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56" name="Hexagon 55"/>
              <p:cNvSpPr/>
              <p:nvPr/>
            </p:nvSpPr>
            <p:spPr>
              <a:xfrm>
                <a:off x="10994573" y="3646714"/>
                <a:ext cx="457200" cy="457200"/>
              </a:xfrm>
              <a:prstGeom prst="hexagon">
                <a:avLst/>
              </a:prstGeom>
              <a:noFill/>
              <a:ln w="254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2060"/>
                  </a:solidFill>
                </a:endParaRPr>
              </a:p>
            </p:txBody>
          </p:sp>
        </p:grpSp>
        <p:sp>
          <p:nvSpPr>
            <p:cNvPr id="49" name="Hexagon 48"/>
            <p:cNvSpPr/>
            <p:nvPr/>
          </p:nvSpPr>
          <p:spPr>
            <a:xfrm>
              <a:off x="4370617" y="1817898"/>
              <a:ext cx="457200" cy="457200"/>
            </a:xfrm>
            <a:prstGeom prst="hexagon">
              <a:avLst/>
            </a:prstGeom>
            <a:noFill/>
            <a:ln w="254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50" name="Hexagon 49"/>
            <p:cNvSpPr/>
            <p:nvPr/>
          </p:nvSpPr>
          <p:spPr>
            <a:xfrm>
              <a:off x="3690258" y="3211259"/>
              <a:ext cx="457200" cy="457200"/>
            </a:xfrm>
            <a:prstGeom prst="hexagon">
              <a:avLst/>
            </a:prstGeom>
            <a:noFill/>
            <a:ln w="254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51" name="Hexagon 50"/>
            <p:cNvSpPr/>
            <p:nvPr/>
          </p:nvSpPr>
          <p:spPr>
            <a:xfrm>
              <a:off x="4038602" y="3434433"/>
              <a:ext cx="457200" cy="457200"/>
            </a:xfrm>
            <a:prstGeom prst="hexagon">
              <a:avLst/>
            </a:prstGeom>
            <a:noFill/>
            <a:ln w="254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52" name="Hexagon 51"/>
            <p:cNvSpPr/>
            <p:nvPr/>
          </p:nvSpPr>
          <p:spPr>
            <a:xfrm>
              <a:off x="5089075" y="3227588"/>
              <a:ext cx="457200" cy="457200"/>
            </a:xfrm>
            <a:prstGeom prst="hexagon">
              <a:avLst/>
            </a:prstGeom>
            <a:noFill/>
            <a:ln w="254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53" name="Hexagon 52"/>
            <p:cNvSpPr/>
            <p:nvPr/>
          </p:nvSpPr>
          <p:spPr>
            <a:xfrm>
              <a:off x="4740739" y="3450756"/>
              <a:ext cx="457200" cy="457200"/>
            </a:xfrm>
            <a:prstGeom prst="hexagon">
              <a:avLst/>
            </a:prstGeom>
            <a:noFill/>
            <a:ln w="254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54" name="Hexagon 53"/>
            <p:cNvSpPr/>
            <p:nvPr/>
          </p:nvSpPr>
          <p:spPr>
            <a:xfrm>
              <a:off x="4367898" y="3663033"/>
              <a:ext cx="457200" cy="457200"/>
            </a:xfrm>
            <a:prstGeom prst="hexagon">
              <a:avLst/>
            </a:prstGeom>
            <a:noFill/>
            <a:ln w="254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</a:endParaRPr>
            </a:p>
          </p:txBody>
        </p:sp>
      </p:grpSp>
      <p:sp>
        <p:nvSpPr>
          <p:cNvPr id="71" name="Oval 70"/>
          <p:cNvSpPr>
            <a:spLocks noChangeAspect="1"/>
          </p:cNvSpPr>
          <p:nvPr/>
        </p:nvSpPr>
        <p:spPr bwMode="auto">
          <a:xfrm>
            <a:off x="1257363" y="3253808"/>
            <a:ext cx="841834" cy="835390"/>
          </a:xfrm>
          <a:prstGeom prst="ellipse">
            <a:avLst/>
          </a:prstGeom>
          <a:solidFill>
            <a:srgbClr val="895A15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2060"/>
              </a:solidFill>
              <a:ea typeface="ＭＳ Ｐゴシック" pitchFamily="1" charset="-128"/>
            </a:endParaRPr>
          </a:p>
        </p:txBody>
      </p:sp>
      <p:grpSp>
        <p:nvGrpSpPr>
          <p:cNvPr id="60" name="Group 71"/>
          <p:cNvGrpSpPr>
            <a:grpSpLocks noChangeAspect="1"/>
          </p:cNvGrpSpPr>
          <p:nvPr/>
        </p:nvGrpSpPr>
        <p:grpSpPr>
          <a:xfrm>
            <a:off x="1915523" y="4325413"/>
            <a:ext cx="205538" cy="251279"/>
            <a:chOff x="3673929" y="1817898"/>
            <a:chExt cx="1883234" cy="2302335"/>
          </a:xfrm>
        </p:grpSpPr>
        <p:grpSp>
          <p:nvGrpSpPr>
            <p:cNvPr id="65" name="Group 72"/>
            <p:cNvGrpSpPr/>
            <p:nvPr/>
          </p:nvGrpSpPr>
          <p:grpSpPr>
            <a:xfrm>
              <a:off x="3673929" y="2051955"/>
              <a:ext cx="1170217" cy="925290"/>
              <a:chOff x="3673929" y="2051955"/>
              <a:chExt cx="1170217" cy="925290"/>
            </a:xfrm>
          </p:grpSpPr>
          <p:grpSp>
            <p:nvGrpSpPr>
              <p:cNvPr id="66" name="Group 93"/>
              <p:cNvGrpSpPr/>
              <p:nvPr/>
            </p:nvGrpSpPr>
            <p:grpSpPr>
              <a:xfrm>
                <a:off x="3673929" y="2286000"/>
                <a:ext cx="821873" cy="691245"/>
                <a:chOff x="3673929" y="2286000"/>
                <a:chExt cx="821873" cy="691245"/>
              </a:xfrm>
            </p:grpSpPr>
            <p:sp>
              <p:nvSpPr>
                <p:cNvPr id="98" name="Hexagon 97"/>
                <p:cNvSpPr/>
                <p:nvPr/>
              </p:nvSpPr>
              <p:spPr>
                <a:xfrm>
                  <a:off x="3673929" y="2286000"/>
                  <a:ext cx="457200" cy="457200"/>
                </a:xfrm>
                <a:prstGeom prst="hexagon">
                  <a:avLst/>
                </a:prstGeom>
                <a:noFill/>
                <a:ln w="254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99" name="Hexagon 98"/>
                <p:cNvSpPr/>
                <p:nvPr/>
              </p:nvSpPr>
              <p:spPr>
                <a:xfrm>
                  <a:off x="4038602" y="2520045"/>
                  <a:ext cx="457200" cy="457200"/>
                </a:xfrm>
                <a:prstGeom prst="hexagon">
                  <a:avLst/>
                </a:prstGeom>
                <a:noFill/>
                <a:ln w="254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002060"/>
                    </a:solidFill>
                  </a:endParaRPr>
                </a:p>
              </p:txBody>
            </p:sp>
          </p:grpSp>
          <p:grpSp>
            <p:nvGrpSpPr>
              <p:cNvPr id="72" name="Group 94"/>
              <p:cNvGrpSpPr/>
              <p:nvPr/>
            </p:nvGrpSpPr>
            <p:grpSpPr>
              <a:xfrm>
                <a:off x="4022273" y="2051955"/>
                <a:ext cx="821873" cy="691245"/>
                <a:chOff x="3673929" y="2286000"/>
                <a:chExt cx="821873" cy="691245"/>
              </a:xfrm>
            </p:grpSpPr>
            <p:sp>
              <p:nvSpPr>
                <p:cNvPr id="96" name="Hexagon 95"/>
                <p:cNvSpPr/>
                <p:nvPr/>
              </p:nvSpPr>
              <p:spPr>
                <a:xfrm>
                  <a:off x="3673929" y="2286000"/>
                  <a:ext cx="457200" cy="457200"/>
                </a:xfrm>
                <a:prstGeom prst="hexagon">
                  <a:avLst/>
                </a:prstGeom>
                <a:noFill/>
                <a:ln w="254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97" name="Hexagon 96"/>
                <p:cNvSpPr/>
                <p:nvPr/>
              </p:nvSpPr>
              <p:spPr>
                <a:xfrm>
                  <a:off x="4038602" y="2520045"/>
                  <a:ext cx="457200" cy="457200"/>
                </a:xfrm>
                <a:prstGeom prst="hexagon">
                  <a:avLst/>
                </a:prstGeom>
                <a:noFill/>
                <a:ln w="254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002060"/>
                    </a:solidFill>
                  </a:endParaRPr>
                </a:p>
              </p:txBody>
            </p:sp>
          </p:grpSp>
        </p:grpSp>
        <p:sp>
          <p:nvSpPr>
            <p:cNvPr id="74" name="Hexagon 73"/>
            <p:cNvSpPr/>
            <p:nvPr/>
          </p:nvSpPr>
          <p:spPr>
            <a:xfrm>
              <a:off x="4386946" y="3184053"/>
              <a:ext cx="457200" cy="457200"/>
            </a:xfrm>
            <a:prstGeom prst="hexagon">
              <a:avLst/>
            </a:prstGeom>
            <a:noFill/>
            <a:ln w="254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</a:endParaRPr>
            </a:p>
          </p:txBody>
        </p:sp>
        <p:grpSp>
          <p:nvGrpSpPr>
            <p:cNvPr id="73" name="Group 74"/>
            <p:cNvGrpSpPr/>
            <p:nvPr/>
          </p:nvGrpSpPr>
          <p:grpSpPr>
            <a:xfrm>
              <a:off x="4386946" y="2509149"/>
              <a:ext cx="1170217" cy="925290"/>
              <a:chOff x="3673929" y="2051955"/>
              <a:chExt cx="1170217" cy="925290"/>
            </a:xfrm>
          </p:grpSpPr>
          <p:grpSp>
            <p:nvGrpSpPr>
              <p:cNvPr id="75" name="Group 87"/>
              <p:cNvGrpSpPr/>
              <p:nvPr/>
            </p:nvGrpSpPr>
            <p:grpSpPr>
              <a:xfrm>
                <a:off x="3673929" y="2286000"/>
                <a:ext cx="821873" cy="691245"/>
                <a:chOff x="3673929" y="2286000"/>
                <a:chExt cx="821873" cy="691245"/>
              </a:xfrm>
            </p:grpSpPr>
            <p:sp>
              <p:nvSpPr>
                <p:cNvPr id="92" name="Hexagon 91"/>
                <p:cNvSpPr/>
                <p:nvPr/>
              </p:nvSpPr>
              <p:spPr>
                <a:xfrm>
                  <a:off x="3673929" y="2286000"/>
                  <a:ext cx="457200" cy="457200"/>
                </a:xfrm>
                <a:prstGeom prst="hexagon">
                  <a:avLst/>
                </a:prstGeom>
                <a:noFill/>
                <a:ln w="254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93" name="Hexagon 92"/>
                <p:cNvSpPr/>
                <p:nvPr/>
              </p:nvSpPr>
              <p:spPr>
                <a:xfrm>
                  <a:off x="4038602" y="2520045"/>
                  <a:ext cx="457200" cy="457200"/>
                </a:xfrm>
                <a:prstGeom prst="hexagon">
                  <a:avLst/>
                </a:prstGeom>
                <a:noFill/>
                <a:ln w="254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002060"/>
                    </a:solidFill>
                  </a:endParaRPr>
                </a:p>
              </p:txBody>
            </p:sp>
          </p:grpSp>
          <p:grpSp>
            <p:nvGrpSpPr>
              <p:cNvPr id="76" name="Group 88"/>
              <p:cNvGrpSpPr/>
              <p:nvPr/>
            </p:nvGrpSpPr>
            <p:grpSpPr>
              <a:xfrm>
                <a:off x="4022273" y="2051955"/>
                <a:ext cx="821873" cy="691245"/>
                <a:chOff x="3673929" y="2286000"/>
                <a:chExt cx="821873" cy="691245"/>
              </a:xfrm>
            </p:grpSpPr>
            <p:sp>
              <p:nvSpPr>
                <p:cNvPr id="90" name="Hexagon 89"/>
                <p:cNvSpPr/>
                <p:nvPr/>
              </p:nvSpPr>
              <p:spPr>
                <a:xfrm>
                  <a:off x="3673929" y="2286000"/>
                  <a:ext cx="457200" cy="457200"/>
                </a:xfrm>
                <a:prstGeom prst="hexagon">
                  <a:avLst/>
                </a:prstGeom>
                <a:noFill/>
                <a:ln w="254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91" name="Hexagon 90"/>
                <p:cNvSpPr/>
                <p:nvPr/>
              </p:nvSpPr>
              <p:spPr>
                <a:xfrm>
                  <a:off x="4038602" y="2520045"/>
                  <a:ext cx="457200" cy="457200"/>
                </a:xfrm>
                <a:prstGeom prst="hexagon">
                  <a:avLst/>
                </a:prstGeom>
                <a:noFill/>
                <a:ln w="254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002060"/>
                    </a:solidFill>
                  </a:endParaRPr>
                </a:p>
              </p:txBody>
            </p:sp>
          </p:grpSp>
        </p:grpSp>
        <p:grpSp>
          <p:nvGrpSpPr>
            <p:cNvPr id="77" name="Group 75"/>
            <p:cNvGrpSpPr/>
            <p:nvPr/>
          </p:nvGrpSpPr>
          <p:grpSpPr>
            <a:xfrm>
              <a:off x="4735290" y="2041059"/>
              <a:ext cx="821873" cy="691245"/>
              <a:chOff x="8392886" y="5159826"/>
              <a:chExt cx="821873" cy="691245"/>
            </a:xfrm>
          </p:grpSpPr>
          <p:sp>
            <p:nvSpPr>
              <p:cNvPr id="86" name="Hexagon 85"/>
              <p:cNvSpPr/>
              <p:nvPr/>
            </p:nvSpPr>
            <p:spPr>
              <a:xfrm>
                <a:off x="8392886" y="5159826"/>
                <a:ext cx="457200" cy="457200"/>
              </a:xfrm>
              <a:prstGeom prst="hexagon">
                <a:avLst/>
              </a:prstGeom>
              <a:noFill/>
              <a:ln w="254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87" name="Hexagon 86"/>
              <p:cNvSpPr/>
              <p:nvPr/>
            </p:nvSpPr>
            <p:spPr>
              <a:xfrm>
                <a:off x="8757559" y="5393871"/>
                <a:ext cx="457200" cy="457200"/>
              </a:xfrm>
              <a:prstGeom prst="hexagon">
                <a:avLst/>
              </a:prstGeom>
              <a:noFill/>
              <a:ln w="254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8" name="Group 76"/>
            <p:cNvGrpSpPr/>
            <p:nvPr/>
          </p:nvGrpSpPr>
          <p:grpSpPr>
            <a:xfrm>
              <a:off x="3690259" y="2743194"/>
              <a:ext cx="821873" cy="691245"/>
              <a:chOff x="10629900" y="3412669"/>
              <a:chExt cx="821873" cy="691245"/>
            </a:xfrm>
          </p:grpSpPr>
          <p:sp>
            <p:nvSpPr>
              <p:cNvPr id="84" name="Hexagon 83"/>
              <p:cNvSpPr/>
              <p:nvPr/>
            </p:nvSpPr>
            <p:spPr>
              <a:xfrm>
                <a:off x="10629900" y="3412669"/>
                <a:ext cx="457200" cy="457200"/>
              </a:xfrm>
              <a:prstGeom prst="hexagon">
                <a:avLst/>
              </a:prstGeom>
              <a:noFill/>
              <a:ln w="254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85" name="Hexagon 84"/>
              <p:cNvSpPr/>
              <p:nvPr/>
            </p:nvSpPr>
            <p:spPr>
              <a:xfrm>
                <a:off x="10994573" y="3646714"/>
                <a:ext cx="457200" cy="457200"/>
              </a:xfrm>
              <a:prstGeom prst="hexagon">
                <a:avLst/>
              </a:prstGeom>
              <a:noFill/>
              <a:ln w="254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2060"/>
                  </a:solidFill>
                </a:endParaRPr>
              </a:p>
            </p:txBody>
          </p:sp>
        </p:grpSp>
        <p:sp>
          <p:nvSpPr>
            <p:cNvPr id="78" name="Hexagon 77"/>
            <p:cNvSpPr/>
            <p:nvPr/>
          </p:nvSpPr>
          <p:spPr>
            <a:xfrm>
              <a:off x="4370617" y="1817898"/>
              <a:ext cx="457200" cy="457200"/>
            </a:xfrm>
            <a:prstGeom prst="hexagon">
              <a:avLst/>
            </a:prstGeom>
            <a:noFill/>
            <a:ln w="254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79" name="Hexagon 78"/>
            <p:cNvSpPr/>
            <p:nvPr/>
          </p:nvSpPr>
          <p:spPr>
            <a:xfrm>
              <a:off x="3690258" y="3211259"/>
              <a:ext cx="457200" cy="457200"/>
            </a:xfrm>
            <a:prstGeom prst="hexagon">
              <a:avLst/>
            </a:prstGeom>
            <a:noFill/>
            <a:ln w="254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80" name="Hexagon 79"/>
            <p:cNvSpPr/>
            <p:nvPr/>
          </p:nvSpPr>
          <p:spPr>
            <a:xfrm>
              <a:off x="4038602" y="3434433"/>
              <a:ext cx="457200" cy="457200"/>
            </a:xfrm>
            <a:prstGeom prst="hexagon">
              <a:avLst/>
            </a:prstGeom>
            <a:noFill/>
            <a:ln w="254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81" name="Hexagon 80"/>
            <p:cNvSpPr/>
            <p:nvPr/>
          </p:nvSpPr>
          <p:spPr>
            <a:xfrm>
              <a:off x="5089075" y="3227588"/>
              <a:ext cx="457200" cy="457200"/>
            </a:xfrm>
            <a:prstGeom prst="hexagon">
              <a:avLst/>
            </a:prstGeom>
            <a:noFill/>
            <a:ln w="254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82" name="Hexagon 81"/>
            <p:cNvSpPr/>
            <p:nvPr/>
          </p:nvSpPr>
          <p:spPr>
            <a:xfrm>
              <a:off x="4740739" y="3450756"/>
              <a:ext cx="457200" cy="457200"/>
            </a:xfrm>
            <a:prstGeom prst="hexagon">
              <a:avLst/>
            </a:prstGeom>
            <a:noFill/>
            <a:ln w="254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83" name="Hexagon 82"/>
            <p:cNvSpPr/>
            <p:nvPr/>
          </p:nvSpPr>
          <p:spPr>
            <a:xfrm>
              <a:off x="4367898" y="3663033"/>
              <a:ext cx="457200" cy="457200"/>
            </a:xfrm>
            <a:prstGeom prst="hexagon">
              <a:avLst/>
            </a:prstGeom>
            <a:noFill/>
            <a:ln w="254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</a:endParaRPr>
            </a:p>
          </p:txBody>
        </p:sp>
      </p:grpSp>
      <p:grpSp>
        <p:nvGrpSpPr>
          <p:cNvPr id="89" name="Group 99"/>
          <p:cNvGrpSpPr>
            <a:grpSpLocks noChangeAspect="1"/>
          </p:cNvGrpSpPr>
          <p:nvPr/>
        </p:nvGrpSpPr>
        <p:grpSpPr>
          <a:xfrm>
            <a:off x="870812" y="2668832"/>
            <a:ext cx="205538" cy="251279"/>
            <a:chOff x="3673929" y="1817898"/>
            <a:chExt cx="1883234" cy="2302335"/>
          </a:xfrm>
        </p:grpSpPr>
        <p:grpSp>
          <p:nvGrpSpPr>
            <p:cNvPr id="94" name="Group 100"/>
            <p:cNvGrpSpPr/>
            <p:nvPr/>
          </p:nvGrpSpPr>
          <p:grpSpPr>
            <a:xfrm>
              <a:off x="3673929" y="2051955"/>
              <a:ext cx="1170217" cy="925290"/>
              <a:chOff x="3673929" y="2051955"/>
              <a:chExt cx="1170217" cy="925290"/>
            </a:xfrm>
          </p:grpSpPr>
          <p:grpSp>
            <p:nvGrpSpPr>
              <p:cNvPr id="95" name="Group 121"/>
              <p:cNvGrpSpPr/>
              <p:nvPr/>
            </p:nvGrpSpPr>
            <p:grpSpPr>
              <a:xfrm>
                <a:off x="3673929" y="2286000"/>
                <a:ext cx="821873" cy="691245"/>
                <a:chOff x="3673929" y="2286000"/>
                <a:chExt cx="821873" cy="691245"/>
              </a:xfrm>
            </p:grpSpPr>
            <p:sp>
              <p:nvSpPr>
                <p:cNvPr id="126" name="Hexagon 125"/>
                <p:cNvSpPr/>
                <p:nvPr/>
              </p:nvSpPr>
              <p:spPr>
                <a:xfrm>
                  <a:off x="3673929" y="2286000"/>
                  <a:ext cx="457200" cy="457200"/>
                </a:xfrm>
                <a:prstGeom prst="hexagon">
                  <a:avLst/>
                </a:prstGeom>
                <a:noFill/>
                <a:ln w="254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127" name="Hexagon 126"/>
                <p:cNvSpPr/>
                <p:nvPr/>
              </p:nvSpPr>
              <p:spPr>
                <a:xfrm>
                  <a:off x="4038602" y="2520045"/>
                  <a:ext cx="457200" cy="457200"/>
                </a:xfrm>
                <a:prstGeom prst="hexagon">
                  <a:avLst/>
                </a:prstGeom>
                <a:noFill/>
                <a:ln w="254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002060"/>
                    </a:solidFill>
                  </a:endParaRPr>
                </a:p>
              </p:txBody>
            </p:sp>
          </p:grpSp>
          <p:grpSp>
            <p:nvGrpSpPr>
              <p:cNvPr id="100" name="Group 122"/>
              <p:cNvGrpSpPr/>
              <p:nvPr/>
            </p:nvGrpSpPr>
            <p:grpSpPr>
              <a:xfrm>
                <a:off x="4022273" y="2051955"/>
                <a:ext cx="821873" cy="691245"/>
                <a:chOff x="3673929" y="2286000"/>
                <a:chExt cx="821873" cy="691245"/>
              </a:xfrm>
            </p:grpSpPr>
            <p:sp>
              <p:nvSpPr>
                <p:cNvPr id="124" name="Hexagon 123"/>
                <p:cNvSpPr/>
                <p:nvPr/>
              </p:nvSpPr>
              <p:spPr>
                <a:xfrm>
                  <a:off x="3673929" y="2286000"/>
                  <a:ext cx="457200" cy="457200"/>
                </a:xfrm>
                <a:prstGeom prst="hexagon">
                  <a:avLst/>
                </a:prstGeom>
                <a:noFill/>
                <a:ln w="254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125" name="Hexagon 124"/>
                <p:cNvSpPr/>
                <p:nvPr/>
              </p:nvSpPr>
              <p:spPr>
                <a:xfrm>
                  <a:off x="4038602" y="2520045"/>
                  <a:ext cx="457200" cy="457200"/>
                </a:xfrm>
                <a:prstGeom prst="hexagon">
                  <a:avLst/>
                </a:prstGeom>
                <a:noFill/>
                <a:ln w="254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002060"/>
                    </a:solidFill>
                  </a:endParaRPr>
                </a:p>
              </p:txBody>
            </p:sp>
          </p:grpSp>
        </p:grpSp>
        <p:sp>
          <p:nvSpPr>
            <p:cNvPr id="102" name="Hexagon 101"/>
            <p:cNvSpPr/>
            <p:nvPr/>
          </p:nvSpPr>
          <p:spPr>
            <a:xfrm>
              <a:off x="4386946" y="3184053"/>
              <a:ext cx="457200" cy="457200"/>
            </a:xfrm>
            <a:prstGeom prst="hexagon">
              <a:avLst/>
            </a:prstGeom>
            <a:noFill/>
            <a:ln w="254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</a:endParaRPr>
            </a:p>
          </p:txBody>
        </p:sp>
        <p:grpSp>
          <p:nvGrpSpPr>
            <p:cNvPr id="101" name="Group 102"/>
            <p:cNvGrpSpPr/>
            <p:nvPr/>
          </p:nvGrpSpPr>
          <p:grpSpPr>
            <a:xfrm>
              <a:off x="4386946" y="2509149"/>
              <a:ext cx="1170217" cy="925290"/>
              <a:chOff x="3673929" y="2051955"/>
              <a:chExt cx="1170217" cy="925290"/>
            </a:xfrm>
          </p:grpSpPr>
          <p:grpSp>
            <p:nvGrpSpPr>
              <p:cNvPr id="103" name="Group 115"/>
              <p:cNvGrpSpPr/>
              <p:nvPr/>
            </p:nvGrpSpPr>
            <p:grpSpPr>
              <a:xfrm>
                <a:off x="3673929" y="2286000"/>
                <a:ext cx="821873" cy="691245"/>
                <a:chOff x="3673929" y="2286000"/>
                <a:chExt cx="821873" cy="691245"/>
              </a:xfrm>
            </p:grpSpPr>
            <p:sp>
              <p:nvSpPr>
                <p:cNvPr id="120" name="Hexagon 119"/>
                <p:cNvSpPr/>
                <p:nvPr/>
              </p:nvSpPr>
              <p:spPr>
                <a:xfrm>
                  <a:off x="3673929" y="2286000"/>
                  <a:ext cx="457200" cy="457200"/>
                </a:xfrm>
                <a:prstGeom prst="hexagon">
                  <a:avLst/>
                </a:prstGeom>
                <a:noFill/>
                <a:ln w="254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121" name="Hexagon 120"/>
                <p:cNvSpPr/>
                <p:nvPr/>
              </p:nvSpPr>
              <p:spPr>
                <a:xfrm>
                  <a:off x="4038602" y="2520045"/>
                  <a:ext cx="457200" cy="457200"/>
                </a:xfrm>
                <a:prstGeom prst="hexagon">
                  <a:avLst/>
                </a:prstGeom>
                <a:noFill/>
                <a:ln w="254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002060"/>
                    </a:solidFill>
                  </a:endParaRPr>
                </a:p>
              </p:txBody>
            </p:sp>
          </p:grpSp>
          <p:grpSp>
            <p:nvGrpSpPr>
              <p:cNvPr id="104" name="Group 116"/>
              <p:cNvGrpSpPr/>
              <p:nvPr/>
            </p:nvGrpSpPr>
            <p:grpSpPr>
              <a:xfrm>
                <a:off x="4022273" y="2051955"/>
                <a:ext cx="821873" cy="691245"/>
                <a:chOff x="3673929" y="2286000"/>
                <a:chExt cx="821873" cy="691245"/>
              </a:xfrm>
            </p:grpSpPr>
            <p:sp>
              <p:nvSpPr>
                <p:cNvPr id="118" name="Hexagon 117"/>
                <p:cNvSpPr/>
                <p:nvPr/>
              </p:nvSpPr>
              <p:spPr>
                <a:xfrm>
                  <a:off x="3673929" y="2286000"/>
                  <a:ext cx="457200" cy="457200"/>
                </a:xfrm>
                <a:prstGeom prst="hexagon">
                  <a:avLst/>
                </a:prstGeom>
                <a:noFill/>
                <a:ln w="254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119" name="Hexagon 118"/>
                <p:cNvSpPr/>
                <p:nvPr/>
              </p:nvSpPr>
              <p:spPr>
                <a:xfrm>
                  <a:off x="4038602" y="2520045"/>
                  <a:ext cx="457200" cy="457200"/>
                </a:xfrm>
                <a:prstGeom prst="hexagon">
                  <a:avLst/>
                </a:prstGeom>
                <a:noFill/>
                <a:ln w="254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002060"/>
                    </a:solidFill>
                  </a:endParaRPr>
                </a:p>
              </p:txBody>
            </p:sp>
          </p:grpSp>
        </p:grpSp>
        <p:grpSp>
          <p:nvGrpSpPr>
            <p:cNvPr id="105" name="Group 103"/>
            <p:cNvGrpSpPr/>
            <p:nvPr/>
          </p:nvGrpSpPr>
          <p:grpSpPr>
            <a:xfrm>
              <a:off x="4735290" y="2041059"/>
              <a:ext cx="821873" cy="691245"/>
              <a:chOff x="8392886" y="5159826"/>
              <a:chExt cx="821873" cy="691245"/>
            </a:xfrm>
          </p:grpSpPr>
          <p:sp>
            <p:nvSpPr>
              <p:cNvPr id="114" name="Hexagon 113"/>
              <p:cNvSpPr/>
              <p:nvPr/>
            </p:nvSpPr>
            <p:spPr>
              <a:xfrm>
                <a:off x="8392886" y="5159826"/>
                <a:ext cx="457200" cy="457200"/>
              </a:xfrm>
              <a:prstGeom prst="hexagon">
                <a:avLst/>
              </a:prstGeom>
              <a:noFill/>
              <a:ln w="254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115" name="Hexagon 114"/>
              <p:cNvSpPr/>
              <p:nvPr/>
            </p:nvSpPr>
            <p:spPr>
              <a:xfrm>
                <a:off x="8757559" y="5393871"/>
                <a:ext cx="457200" cy="457200"/>
              </a:xfrm>
              <a:prstGeom prst="hexagon">
                <a:avLst/>
              </a:prstGeom>
              <a:noFill/>
              <a:ln w="254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116" name="Group 104"/>
            <p:cNvGrpSpPr/>
            <p:nvPr/>
          </p:nvGrpSpPr>
          <p:grpSpPr>
            <a:xfrm>
              <a:off x="3690259" y="2743194"/>
              <a:ext cx="821873" cy="691245"/>
              <a:chOff x="10629900" y="3412669"/>
              <a:chExt cx="821873" cy="691245"/>
            </a:xfrm>
          </p:grpSpPr>
          <p:sp>
            <p:nvSpPr>
              <p:cNvPr id="112" name="Hexagon 111"/>
              <p:cNvSpPr/>
              <p:nvPr/>
            </p:nvSpPr>
            <p:spPr>
              <a:xfrm>
                <a:off x="10629900" y="3412669"/>
                <a:ext cx="457200" cy="457200"/>
              </a:xfrm>
              <a:prstGeom prst="hexagon">
                <a:avLst/>
              </a:prstGeom>
              <a:noFill/>
              <a:ln w="254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113" name="Hexagon 112"/>
              <p:cNvSpPr/>
              <p:nvPr/>
            </p:nvSpPr>
            <p:spPr>
              <a:xfrm>
                <a:off x="10994573" y="3646714"/>
                <a:ext cx="457200" cy="457200"/>
              </a:xfrm>
              <a:prstGeom prst="hexagon">
                <a:avLst/>
              </a:prstGeom>
              <a:noFill/>
              <a:ln w="254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2060"/>
                  </a:solidFill>
                </a:endParaRPr>
              </a:p>
            </p:txBody>
          </p:sp>
        </p:grpSp>
        <p:sp>
          <p:nvSpPr>
            <p:cNvPr id="106" name="Hexagon 105"/>
            <p:cNvSpPr/>
            <p:nvPr/>
          </p:nvSpPr>
          <p:spPr>
            <a:xfrm>
              <a:off x="4370617" y="1817898"/>
              <a:ext cx="457200" cy="457200"/>
            </a:xfrm>
            <a:prstGeom prst="hexagon">
              <a:avLst/>
            </a:prstGeom>
            <a:noFill/>
            <a:ln w="254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107" name="Hexagon 106"/>
            <p:cNvSpPr/>
            <p:nvPr/>
          </p:nvSpPr>
          <p:spPr>
            <a:xfrm>
              <a:off x="3690258" y="3211259"/>
              <a:ext cx="457200" cy="457200"/>
            </a:xfrm>
            <a:prstGeom prst="hexagon">
              <a:avLst/>
            </a:prstGeom>
            <a:noFill/>
            <a:ln w="254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108" name="Hexagon 107"/>
            <p:cNvSpPr/>
            <p:nvPr/>
          </p:nvSpPr>
          <p:spPr>
            <a:xfrm>
              <a:off x="4038602" y="3434433"/>
              <a:ext cx="457200" cy="457200"/>
            </a:xfrm>
            <a:prstGeom prst="hexagon">
              <a:avLst/>
            </a:prstGeom>
            <a:noFill/>
            <a:ln w="254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109" name="Hexagon 108"/>
            <p:cNvSpPr/>
            <p:nvPr/>
          </p:nvSpPr>
          <p:spPr>
            <a:xfrm>
              <a:off x="5089075" y="3227588"/>
              <a:ext cx="457200" cy="457200"/>
            </a:xfrm>
            <a:prstGeom prst="hexagon">
              <a:avLst/>
            </a:prstGeom>
            <a:noFill/>
            <a:ln w="254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110" name="Hexagon 109"/>
            <p:cNvSpPr/>
            <p:nvPr/>
          </p:nvSpPr>
          <p:spPr>
            <a:xfrm>
              <a:off x="4740739" y="3450756"/>
              <a:ext cx="457200" cy="457200"/>
            </a:xfrm>
            <a:prstGeom prst="hexagon">
              <a:avLst/>
            </a:prstGeom>
            <a:noFill/>
            <a:ln w="254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111" name="Hexagon 110"/>
            <p:cNvSpPr/>
            <p:nvPr/>
          </p:nvSpPr>
          <p:spPr>
            <a:xfrm>
              <a:off x="4367898" y="3663033"/>
              <a:ext cx="457200" cy="457200"/>
            </a:xfrm>
            <a:prstGeom prst="hexagon">
              <a:avLst/>
            </a:prstGeom>
            <a:noFill/>
            <a:ln w="254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</a:endParaRPr>
            </a:p>
          </p:txBody>
        </p:sp>
      </p:grpSp>
      <p:grpSp>
        <p:nvGrpSpPr>
          <p:cNvPr id="117" name="Group 127"/>
          <p:cNvGrpSpPr>
            <a:grpSpLocks noChangeAspect="1"/>
          </p:cNvGrpSpPr>
          <p:nvPr/>
        </p:nvGrpSpPr>
        <p:grpSpPr>
          <a:xfrm>
            <a:off x="4229645" y="3758091"/>
            <a:ext cx="205538" cy="251279"/>
            <a:chOff x="3673929" y="1817898"/>
            <a:chExt cx="1883234" cy="2302335"/>
          </a:xfrm>
        </p:grpSpPr>
        <p:grpSp>
          <p:nvGrpSpPr>
            <p:cNvPr id="122" name="Group 128"/>
            <p:cNvGrpSpPr/>
            <p:nvPr/>
          </p:nvGrpSpPr>
          <p:grpSpPr>
            <a:xfrm>
              <a:off x="3673929" y="2051955"/>
              <a:ext cx="1170217" cy="925290"/>
              <a:chOff x="3673929" y="2051955"/>
              <a:chExt cx="1170217" cy="925290"/>
            </a:xfrm>
          </p:grpSpPr>
          <p:grpSp>
            <p:nvGrpSpPr>
              <p:cNvPr id="123" name="Group 149"/>
              <p:cNvGrpSpPr/>
              <p:nvPr/>
            </p:nvGrpSpPr>
            <p:grpSpPr>
              <a:xfrm>
                <a:off x="3673929" y="2286000"/>
                <a:ext cx="821873" cy="691245"/>
                <a:chOff x="3673929" y="2286000"/>
                <a:chExt cx="821873" cy="691245"/>
              </a:xfrm>
            </p:grpSpPr>
            <p:sp>
              <p:nvSpPr>
                <p:cNvPr id="154" name="Hexagon 153"/>
                <p:cNvSpPr/>
                <p:nvPr/>
              </p:nvSpPr>
              <p:spPr>
                <a:xfrm>
                  <a:off x="3673929" y="2286000"/>
                  <a:ext cx="457200" cy="457200"/>
                </a:xfrm>
                <a:prstGeom prst="hexagon">
                  <a:avLst/>
                </a:prstGeom>
                <a:noFill/>
                <a:ln w="254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155" name="Hexagon 154"/>
                <p:cNvSpPr/>
                <p:nvPr/>
              </p:nvSpPr>
              <p:spPr>
                <a:xfrm>
                  <a:off x="4038602" y="2520045"/>
                  <a:ext cx="457200" cy="457200"/>
                </a:xfrm>
                <a:prstGeom prst="hexagon">
                  <a:avLst/>
                </a:prstGeom>
                <a:noFill/>
                <a:ln w="254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002060"/>
                    </a:solidFill>
                  </a:endParaRPr>
                </a:p>
              </p:txBody>
            </p:sp>
          </p:grpSp>
          <p:grpSp>
            <p:nvGrpSpPr>
              <p:cNvPr id="128" name="Group 150"/>
              <p:cNvGrpSpPr/>
              <p:nvPr/>
            </p:nvGrpSpPr>
            <p:grpSpPr>
              <a:xfrm>
                <a:off x="4022273" y="2051955"/>
                <a:ext cx="821873" cy="691245"/>
                <a:chOff x="3673929" y="2286000"/>
                <a:chExt cx="821873" cy="691245"/>
              </a:xfrm>
            </p:grpSpPr>
            <p:sp>
              <p:nvSpPr>
                <p:cNvPr id="152" name="Hexagon 151"/>
                <p:cNvSpPr/>
                <p:nvPr/>
              </p:nvSpPr>
              <p:spPr>
                <a:xfrm>
                  <a:off x="3673929" y="2286000"/>
                  <a:ext cx="457200" cy="457200"/>
                </a:xfrm>
                <a:prstGeom prst="hexagon">
                  <a:avLst/>
                </a:prstGeom>
                <a:noFill/>
                <a:ln w="254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153" name="Hexagon 152"/>
                <p:cNvSpPr/>
                <p:nvPr/>
              </p:nvSpPr>
              <p:spPr>
                <a:xfrm>
                  <a:off x="4038602" y="2520045"/>
                  <a:ext cx="457200" cy="457200"/>
                </a:xfrm>
                <a:prstGeom prst="hexagon">
                  <a:avLst/>
                </a:prstGeom>
                <a:noFill/>
                <a:ln w="254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002060"/>
                    </a:solidFill>
                  </a:endParaRPr>
                </a:p>
              </p:txBody>
            </p:sp>
          </p:grpSp>
        </p:grpSp>
        <p:sp>
          <p:nvSpPr>
            <p:cNvPr id="130" name="Hexagon 129"/>
            <p:cNvSpPr/>
            <p:nvPr/>
          </p:nvSpPr>
          <p:spPr>
            <a:xfrm>
              <a:off x="4386946" y="3184053"/>
              <a:ext cx="457200" cy="457200"/>
            </a:xfrm>
            <a:prstGeom prst="hexagon">
              <a:avLst/>
            </a:prstGeom>
            <a:noFill/>
            <a:ln w="254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</a:endParaRPr>
            </a:p>
          </p:txBody>
        </p:sp>
        <p:grpSp>
          <p:nvGrpSpPr>
            <p:cNvPr id="129" name="Group 130"/>
            <p:cNvGrpSpPr/>
            <p:nvPr/>
          </p:nvGrpSpPr>
          <p:grpSpPr>
            <a:xfrm>
              <a:off x="4386946" y="2509149"/>
              <a:ext cx="1170217" cy="925290"/>
              <a:chOff x="3673929" y="2051955"/>
              <a:chExt cx="1170217" cy="925290"/>
            </a:xfrm>
          </p:grpSpPr>
          <p:grpSp>
            <p:nvGrpSpPr>
              <p:cNvPr id="131" name="Group 143"/>
              <p:cNvGrpSpPr/>
              <p:nvPr/>
            </p:nvGrpSpPr>
            <p:grpSpPr>
              <a:xfrm>
                <a:off x="3673929" y="2286000"/>
                <a:ext cx="821873" cy="691245"/>
                <a:chOff x="3673929" y="2286000"/>
                <a:chExt cx="821873" cy="691245"/>
              </a:xfrm>
            </p:grpSpPr>
            <p:sp>
              <p:nvSpPr>
                <p:cNvPr id="148" name="Hexagon 147"/>
                <p:cNvSpPr/>
                <p:nvPr/>
              </p:nvSpPr>
              <p:spPr>
                <a:xfrm>
                  <a:off x="3673929" y="2286000"/>
                  <a:ext cx="457200" cy="457200"/>
                </a:xfrm>
                <a:prstGeom prst="hexagon">
                  <a:avLst/>
                </a:prstGeom>
                <a:noFill/>
                <a:ln w="254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149" name="Hexagon 148"/>
                <p:cNvSpPr/>
                <p:nvPr/>
              </p:nvSpPr>
              <p:spPr>
                <a:xfrm>
                  <a:off x="4038602" y="2520045"/>
                  <a:ext cx="457200" cy="457200"/>
                </a:xfrm>
                <a:prstGeom prst="hexagon">
                  <a:avLst/>
                </a:prstGeom>
                <a:noFill/>
                <a:ln w="254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002060"/>
                    </a:solidFill>
                  </a:endParaRPr>
                </a:p>
              </p:txBody>
            </p:sp>
          </p:grpSp>
          <p:grpSp>
            <p:nvGrpSpPr>
              <p:cNvPr id="132" name="Group 144"/>
              <p:cNvGrpSpPr/>
              <p:nvPr/>
            </p:nvGrpSpPr>
            <p:grpSpPr>
              <a:xfrm>
                <a:off x="4022273" y="2051955"/>
                <a:ext cx="821873" cy="691245"/>
                <a:chOff x="3673929" y="2286000"/>
                <a:chExt cx="821873" cy="691245"/>
              </a:xfrm>
            </p:grpSpPr>
            <p:sp>
              <p:nvSpPr>
                <p:cNvPr id="146" name="Hexagon 145"/>
                <p:cNvSpPr/>
                <p:nvPr/>
              </p:nvSpPr>
              <p:spPr>
                <a:xfrm>
                  <a:off x="3673929" y="2286000"/>
                  <a:ext cx="457200" cy="457200"/>
                </a:xfrm>
                <a:prstGeom prst="hexagon">
                  <a:avLst/>
                </a:prstGeom>
                <a:noFill/>
                <a:ln w="254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147" name="Hexagon 146"/>
                <p:cNvSpPr/>
                <p:nvPr/>
              </p:nvSpPr>
              <p:spPr>
                <a:xfrm>
                  <a:off x="4038602" y="2520045"/>
                  <a:ext cx="457200" cy="457200"/>
                </a:xfrm>
                <a:prstGeom prst="hexagon">
                  <a:avLst/>
                </a:prstGeom>
                <a:noFill/>
                <a:ln w="254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002060"/>
                    </a:solidFill>
                  </a:endParaRPr>
                </a:p>
              </p:txBody>
            </p:sp>
          </p:grpSp>
        </p:grpSp>
        <p:grpSp>
          <p:nvGrpSpPr>
            <p:cNvPr id="133" name="Group 131"/>
            <p:cNvGrpSpPr/>
            <p:nvPr/>
          </p:nvGrpSpPr>
          <p:grpSpPr>
            <a:xfrm>
              <a:off x="4735290" y="2041059"/>
              <a:ext cx="821873" cy="691245"/>
              <a:chOff x="8392886" y="5159826"/>
              <a:chExt cx="821873" cy="691245"/>
            </a:xfrm>
          </p:grpSpPr>
          <p:sp>
            <p:nvSpPr>
              <p:cNvPr id="142" name="Hexagon 141"/>
              <p:cNvSpPr/>
              <p:nvPr/>
            </p:nvSpPr>
            <p:spPr>
              <a:xfrm>
                <a:off x="8392886" y="5159826"/>
                <a:ext cx="457200" cy="457200"/>
              </a:xfrm>
              <a:prstGeom prst="hexagon">
                <a:avLst/>
              </a:prstGeom>
              <a:noFill/>
              <a:ln w="254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143" name="Hexagon 142"/>
              <p:cNvSpPr/>
              <p:nvPr/>
            </p:nvSpPr>
            <p:spPr>
              <a:xfrm>
                <a:off x="8757559" y="5393871"/>
                <a:ext cx="457200" cy="457200"/>
              </a:xfrm>
              <a:prstGeom prst="hexagon">
                <a:avLst/>
              </a:prstGeom>
              <a:noFill/>
              <a:ln w="254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144" name="Group 132"/>
            <p:cNvGrpSpPr/>
            <p:nvPr/>
          </p:nvGrpSpPr>
          <p:grpSpPr>
            <a:xfrm>
              <a:off x="3690259" y="2743194"/>
              <a:ext cx="821873" cy="691245"/>
              <a:chOff x="10629900" y="3412669"/>
              <a:chExt cx="821873" cy="691245"/>
            </a:xfrm>
          </p:grpSpPr>
          <p:sp>
            <p:nvSpPr>
              <p:cNvPr id="140" name="Hexagon 139"/>
              <p:cNvSpPr/>
              <p:nvPr/>
            </p:nvSpPr>
            <p:spPr>
              <a:xfrm>
                <a:off x="10629900" y="3412669"/>
                <a:ext cx="457200" cy="457200"/>
              </a:xfrm>
              <a:prstGeom prst="hexagon">
                <a:avLst/>
              </a:prstGeom>
              <a:noFill/>
              <a:ln w="254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141" name="Hexagon 140"/>
              <p:cNvSpPr/>
              <p:nvPr/>
            </p:nvSpPr>
            <p:spPr>
              <a:xfrm>
                <a:off x="10994573" y="3646714"/>
                <a:ext cx="457200" cy="457200"/>
              </a:xfrm>
              <a:prstGeom prst="hexagon">
                <a:avLst/>
              </a:prstGeom>
              <a:noFill/>
              <a:ln w="254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2060"/>
                  </a:solidFill>
                </a:endParaRPr>
              </a:p>
            </p:txBody>
          </p:sp>
        </p:grpSp>
        <p:sp>
          <p:nvSpPr>
            <p:cNvPr id="134" name="Hexagon 133"/>
            <p:cNvSpPr/>
            <p:nvPr/>
          </p:nvSpPr>
          <p:spPr>
            <a:xfrm>
              <a:off x="4370617" y="1817898"/>
              <a:ext cx="457200" cy="457200"/>
            </a:xfrm>
            <a:prstGeom prst="hexagon">
              <a:avLst/>
            </a:prstGeom>
            <a:noFill/>
            <a:ln w="254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135" name="Hexagon 134"/>
            <p:cNvSpPr/>
            <p:nvPr/>
          </p:nvSpPr>
          <p:spPr>
            <a:xfrm>
              <a:off x="3690258" y="3211259"/>
              <a:ext cx="457200" cy="457200"/>
            </a:xfrm>
            <a:prstGeom prst="hexagon">
              <a:avLst/>
            </a:prstGeom>
            <a:noFill/>
            <a:ln w="254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136" name="Hexagon 135"/>
            <p:cNvSpPr/>
            <p:nvPr/>
          </p:nvSpPr>
          <p:spPr>
            <a:xfrm>
              <a:off x="4038602" y="3434433"/>
              <a:ext cx="457200" cy="457200"/>
            </a:xfrm>
            <a:prstGeom prst="hexagon">
              <a:avLst/>
            </a:prstGeom>
            <a:noFill/>
            <a:ln w="254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137" name="Hexagon 136"/>
            <p:cNvSpPr/>
            <p:nvPr/>
          </p:nvSpPr>
          <p:spPr>
            <a:xfrm>
              <a:off x="5089075" y="3227588"/>
              <a:ext cx="457200" cy="457200"/>
            </a:xfrm>
            <a:prstGeom prst="hexagon">
              <a:avLst/>
            </a:prstGeom>
            <a:noFill/>
            <a:ln w="254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138" name="Hexagon 137"/>
            <p:cNvSpPr/>
            <p:nvPr/>
          </p:nvSpPr>
          <p:spPr>
            <a:xfrm>
              <a:off x="4740739" y="3450756"/>
              <a:ext cx="457200" cy="457200"/>
            </a:xfrm>
            <a:prstGeom prst="hexagon">
              <a:avLst/>
            </a:prstGeom>
            <a:noFill/>
            <a:ln w="254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139" name="Hexagon 138"/>
            <p:cNvSpPr/>
            <p:nvPr/>
          </p:nvSpPr>
          <p:spPr>
            <a:xfrm>
              <a:off x="4367898" y="3663033"/>
              <a:ext cx="457200" cy="457200"/>
            </a:xfrm>
            <a:prstGeom prst="hexagon">
              <a:avLst/>
            </a:prstGeom>
            <a:noFill/>
            <a:ln w="254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</a:endParaRPr>
            </a:p>
          </p:txBody>
        </p:sp>
      </p:grpSp>
      <p:grpSp>
        <p:nvGrpSpPr>
          <p:cNvPr id="145" name="Group 155"/>
          <p:cNvGrpSpPr>
            <a:grpSpLocks noChangeAspect="1"/>
          </p:cNvGrpSpPr>
          <p:nvPr/>
        </p:nvGrpSpPr>
        <p:grpSpPr>
          <a:xfrm>
            <a:off x="8078239" y="2748665"/>
            <a:ext cx="205538" cy="251279"/>
            <a:chOff x="3673929" y="1817898"/>
            <a:chExt cx="1883234" cy="2302335"/>
          </a:xfrm>
        </p:grpSpPr>
        <p:grpSp>
          <p:nvGrpSpPr>
            <p:cNvPr id="150" name="Group 156"/>
            <p:cNvGrpSpPr/>
            <p:nvPr/>
          </p:nvGrpSpPr>
          <p:grpSpPr>
            <a:xfrm>
              <a:off x="3673929" y="2051955"/>
              <a:ext cx="1170217" cy="925290"/>
              <a:chOff x="3673929" y="2051955"/>
              <a:chExt cx="1170217" cy="925290"/>
            </a:xfrm>
          </p:grpSpPr>
          <p:grpSp>
            <p:nvGrpSpPr>
              <p:cNvPr id="151" name="Group 177"/>
              <p:cNvGrpSpPr/>
              <p:nvPr/>
            </p:nvGrpSpPr>
            <p:grpSpPr>
              <a:xfrm>
                <a:off x="3673929" y="2286000"/>
                <a:ext cx="821873" cy="691245"/>
                <a:chOff x="3673929" y="2286000"/>
                <a:chExt cx="821873" cy="691245"/>
              </a:xfrm>
            </p:grpSpPr>
            <p:sp>
              <p:nvSpPr>
                <p:cNvPr id="182" name="Hexagon 181"/>
                <p:cNvSpPr/>
                <p:nvPr/>
              </p:nvSpPr>
              <p:spPr>
                <a:xfrm>
                  <a:off x="3673929" y="2286000"/>
                  <a:ext cx="457200" cy="457200"/>
                </a:xfrm>
                <a:prstGeom prst="hexagon">
                  <a:avLst/>
                </a:prstGeom>
                <a:noFill/>
                <a:ln w="254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183" name="Hexagon 182"/>
                <p:cNvSpPr/>
                <p:nvPr/>
              </p:nvSpPr>
              <p:spPr>
                <a:xfrm>
                  <a:off x="4038602" y="2520045"/>
                  <a:ext cx="457200" cy="457200"/>
                </a:xfrm>
                <a:prstGeom prst="hexagon">
                  <a:avLst/>
                </a:prstGeom>
                <a:noFill/>
                <a:ln w="254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002060"/>
                    </a:solidFill>
                  </a:endParaRPr>
                </a:p>
              </p:txBody>
            </p:sp>
          </p:grpSp>
          <p:grpSp>
            <p:nvGrpSpPr>
              <p:cNvPr id="156" name="Group 178"/>
              <p:cNvGrpSpPr/>
              <p:nvPr/>
            </p:nvGrpSpPr>
            <p:grpSpPr>
              <a:xfrm>
                <a:off x="4022273" y="2051955"/>
                <a:ext cx="821873" cy="691245"/>
                <a:chOff x="3673929" y="2286000"/>
                <a:chExt cx="821873" cy="691245"/>
              </a:xfrm>
            </p:grpSpPr>
            <p:sp>
              <p:nvSpPr>
                <p:cNvPr id="180" name="Hexagon 179"/>
                <p:cNvSpPr/>
                <p:nvPr/>
              </p:nvSpPr>
              <p:spPr>
                <a:xfrm>
                  <a:off x="3673929" y="2286000"/>
                  <a:ext cx="457200" cy="457200"/>
                </a:xfrm>
                <a:prstGeom prst="hexagon">
                  <a:avLst/>
                </a:prstGeom>
                <a:noFill/>
                <a:ln w="254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181" name="Hexagon 180"/>
                <p:cNvSpPr/>
                <p:nvPr/>
              </p:nvSpPr>
              <p:spPr>
                <a:xfrm>
                  <a:off x="4038602" y="2520045"/>
                  <a:ext cx="457200" cy="457200"/>
                </a:xfrm>
                <a:prstGeom prst="hexagon">
                  <a:avLst/>
                </a:prstGeom>
                <a:noFill/>
                <a:ln w="254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002060"/>
                    </a:solidFill>
                  </a:endParaRPr>
                </a:p>
              </p:txBody>
            </p:sp>
          </p:grpSp>
        </p:grpSp>
        <p:sp>
          <p:nvSpPr>
            <p:cNvPr id="158" name="Hexagon 157"/>
            <p:cNvSpPr/>
            <p:nvPr/>
          </p:nvSpPr>
          <p:spPr>
            <a:xfrm>
              <a:off x="4386946" y="3184053"/>
              <a:ext cx="457200" cy="457200"/>
            </a:xfrm>
            <a:prstGeom prst="hexagon">
              <a:avLst/>
            </a:prstGeom>
            <a:noFill/>
            <a:ln w="254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</a:endParaRPr>
            </a:p>
          </p:txBody>
        </p:sp>
        <p:grpSp>
          <p:nvGrpSpPr>
            <p:cNvPr id="157" name="Group 158"/>
            <p:cNvGrpSpPr/>
            <p:nvPr/>
          </p:nvGrpSpPr>
          <p:grpSpPr>
            <a:xfrm>
              <a:off x="4386946" y="2509149"/>
              <a:ext cx="1170217" cy="925290"/>
              <a:chOff x="3673929" y="2051955"/>
              <a:chExt cx="1170217" cy="925290"/>
            </a:xfrm>
          </p:grpSpPr>
          <p:grpSp>
            <p:nvGrpSpPr>
              <p:cNvPr id="159" name="Group 171"/>
              <p:cNvGrpSpPr/>
              <p:nvPr/>
            </p:nvGrpSpPr>
            <p:grpSpPr>
              <a:xfrm>
                <a:off x="3673929" y="2286000"/>
                <a:ext cx="821873" cy="691245"/>
                <a:chOff x="3673929" y="2286000"/>
                <a:chExt cx="821873" cy="691245"/>
              </a:xfrm>
            </p:grpSpPr>
            <p:sp>
              <p:nvSpPr>
                <p:cNvPr id="176" name="Hexagon 175"/>
                <p:cNvSpPr/>
                <p:nvPr/>
              </p:nvSpPr>
              <p:spPr>
                <a:xfrm>
                  <a:off x="3673929" y="2286000"/>
                  <a:ext cx="457200" cy="457200"/>
                </a:xfrm>
                <a:prstGeom prst="hexagon">
                  <a:avLst/>
                </a:prstGeom>
                <a:noFill/>
                <a:ln w="254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177" name="Hexagon 176"/>
                <p:cNvSpPr/>
                <p:nvPr/>
              </p:nvSpPr>
              <p:spPr>
                <a:xfrm>
                  <a:off x="4038602" y="2520045"/>
                  <a:ext cx="457200" cy="457200"/>
                </a:xfrm>
                <a:prstGeom prst="hexagon">
                  <a:avLst/>
                </a:prstGeom>
                <a:noFill/>
                <a:ln w="254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002060"/>
                    </a:solidFill>
                  </a:endParaRPr>
                </a:p>
              </p:txBody>
            </p:sp>
          </p:grpSp>
          <p:grpSp>
            <p:nvGrpSpPr>
              <p:cNvPr id="160" name="Group 172"/>
              <p:cNvGrpSpPr/>
              <p:nvPr/>
            </p:nvGrpSpPr>
            <p:grpSpPr>
              <a:xfrm>
                <a:off x="4022273" y="2051955"/>
                <a:ext cx="821873" cy="691245"/>
                <a:chOff x="3673929" y="2286000"/>
                <a:chExt cx="821873" cy="691245"/>
              </a:xfrm>
            </p:grpSpPr>
            <p:sp>
              <p:nvSpPr>
                <p:cNvPr id="174" name="Hexagon 173"/>
                <p:cNvSpPr/>
                <p:nvPr/>
              </p:nvSpPr>
              <p:spPr>
                <a:xfrm>
                  <a:off x="3673929" y="2286000"/>
                  <a:ext cx="457200" cy="457200"/>
                </a:xfrm>
                <a:prstGeom prst="hexagon">
                  <a:avLst/>
                </a:prstGeom>
                <a:noFill/>
                <a:ln w="254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175" name="Hexagon 174"/>
                <p:cNvSpPr/>
                <p:nvPr/>
              </p:nvSpPr>
              <p:spPr>
                <a:xfrm>
                  <a:off x="4038602" y="2520045"/>
                  <a:ext cx="457200" cy="457200"/>
                </a:xfrm>
                <a:prstGeom prst="hexagon">
                  <a:avLst/>
                </a:prstGeom>
                <a:noFill/>
                <a:ln w="254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002060"/>
                    </a:solidFill>
                  </a:endParaRPr>
                </a:p>
              </p:txBody>
            </p:sp>
          </p:grpSp>
        </p:grpSp>
        <p:grpSp>
          <p:nvGrpSpPr>
            <p:cNvPr id="161" name="Group 159"/>
            <p:cNvGrpSpPr/>
            <p:nvPr/>
          </p:nvGrpSpPr>
          <p:grpSpPr>
            <a:xfrm>
              <a:off x="4735290" y="2041059"/>
              <a:ext cx="821873" cy="691245"/>
              <a:chOff x="8392886" y="5159826"/>
              <a:chExt cx="821873" cy="691245"/>
            </a:xfrm>
          </p:grpSpPr>
          <p:sp>
            <p:nvSpPr>
              <p:cNvPr id="170" name="Hexagon 169"/>
              <p:cNvSpPr/>
              <p:nvPr/>
            </p:nvSpPr>
            <p:spPr>
              <a:xfrm>
                <a:off x="8392886" y="5159826"/>
                <a:ext cx="457200" cy="457200"/>
              </a:xfrm>
              <a:prstGeom prst="hexagon">
                <a:avLst/>
              </a:prstGeom>
              <a:noFill/>
              <a:ln w="254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171" name="Hexagon 170"/>
              <p:cNvSpPr/>
              <p:nvPr/>
            </p:nvSpPr>
            <p:spPr>
              <a:xfrm>
                <a:off x="8757559" y="5393871"/>
                <a:ext cx="457200" cy="457200"/>
              </a:xfrm>
              <a:prstGeom prst="hexagon">
                <a:avLst/>
              </a:prstGeom>
              <a:noFill/>
              <a:ln w="254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172" name="Group 160"/>
            <p:cNvGrpSpPr/>
            <p:nvPr/>
          </p:nvGrpSpPr>
          <p:grpSpPr>
            <a:xfrm>
              <a:off x="3690259" y="2743194"/>
              <a:ext cx="821873" cy="691245"/>
              <a:chOff x="10629900" y="3412669"/>
              <a:chExt cx="821873" cy="691245"/>
            </a:xfrm>
          </p:grpSpPr>
          <p:sp>
            <p:nvSpPr>
              <p:cNvPr id="168" name="Hexagon 167"/>
              <p:cNvSpPr/>
              <p:nvPr/>
            </p:nvSpPr>
            <p:spPr>
              <a:xfrm>
                <a:off x="10629900" y="3412669"/>
                <a:ext cx="457200" cy="457200"/>
              </a:xfrm>
              <a:prstGeom prst="hexagon">
                <a:avLst/>
              </a:prstGeom>
              <a:noFill/>
              <a:ln w="254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169" name="Hexagon 168"/>
              <p:cNvSpPr/>
              <p:nvPr/>
            </p:nvSpPr>
            <p:spPr>
              <a:xfrm>
                <a:off x="10994573" y="3646714"/>
                <a:ext cx="457200" cy="457200"/>
              </a:xfrm>
              <a:prstGeom prst="hexagon">
                <a:avLst/>
              </a:prstGeom>
              <a:noFill/>
              <a:ln w="254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2060"/>
                  </a:solidFill>
                </a:endParaRPr>
              </a:p>
            </p:txBody>
          </p:sp>
        </p:grpSp>
        <p:sp>
          <p:nvSpPr>
            <p:cNvPr id="162" name="Hexagon 161"/>
            <p:cNvSpPr/>
            <p:nvPr/>
          </p:nvSpPr>
          <p:spPr>
            <a:xfrm>
              <a:off x="4370617" y="1817898"/>
              <a:ext cx="457200" cy="457200"/>
            </a:xfrm>
            <a:prstGeom prst="hexagon">
              <a:avLst/>
            </a:prstGeom>
            <a:noFill/>
            <a:ln w="254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163" name="Hexagon 162"/>
            <p:cNvSpPr/>
            <p:nvPr/>
          </p:nvSpPr>
          <p:spPr>
            <a:xfrm>
              <a:off x="3690258" y="3211259"/>
              <a:ext cx="457200" cy="457200"/>
            </a:xfrm>
            <a:prstGeom prst="hexagon">
              <a:avLst/>
            </a:prstGeom>
            <a:noFill/>
            <a:ln w="254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164" name="Hexagon 163"/>
            <p:cNvSpPr/>
            <p:nvPr/>
          </p:nvSpPr>
          <p:spPr>
            <a:xfrm>
              <a:off x="4038602" y="3434433"/>
              <a:ext cx="457200" cy="457200"/>
            </a:xfrm>
            <a:prstGeom prst="hexagon">
              <a:avLst/>
            </a:prstGeom>
            <a:noFill/>
            <a:ln w="254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165" name="Hexagon 164"/>
            <p:cNvSpPr/>
            <p:nvPr/>
          </p:nvSpPr>
          <p:spPr>
            <a:xfrm>
              <a:off x="5089075" y="3227588"/>
              <a:ext cx="457200" cy="457200"/>
            </a:xfrm>
            <a:prstGeom prst="hexagon">
              <a:avLst/>
            </a:prstGeom>
            <a:noFill/>
            <a:ln w="254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166" name="Hexagon 165"/>
            <p:cNvSpPr/>
            <p:nvPr/>
          </p:nvSpPr>
          <p:spPr>
            <a:xfrm>
              <a:off x="4740739" y="3450756"/>
              <a:ext cx="457200" cy="457200"/>
            </a:xfrm>
            <a:prstGeom prst="hexagon">
              <a:avLst/>
            </a:prstGeom>
            <a:noFill/>
            <a:ln w="254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167" name="Hexagon 166"/>
            <p:cNvSpPr/>
            <p:nvPr/>
          </p:nvSpPr>
          <p:spPr>
            <a:xfrm>
              <a:off x="4367898" y="3663033"/>
              <a:ext cx="457200" cy="457200"/>
            </a:xfrm>
            <a:prstGeom prst="hexagon">
              <a:avLst/>
            </a:prstGeom>
            <a:noFill/>
            <a:ln w="254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</a:endParaRPr>
            </a:p>
          </p:txBody>
        </p:sp>
      </p:grpSp>
      <p:grpSp>
        <p:nvGrpSpPr>
          <p:cNvPr id="173" name="Group 183"/>
          <p:cNvGrpSpPr>
            <a:grpSpLocks noChangeAspect="1"/>
          </p:cNvGrpSpPr>
          <p:nvPr/>
        </p:nvGrpSpPr>
        <p:grpSpPr>
          <a:xfrm>
            <a:off x="2442305" y="2378093"/>
            <a:ext cx="205538" cy="251279"/>
            <a:chOff x="3673929" y="1817898"/>
            <a:chExt cx="1883234" cy="2302335"/>
          </a:xfrm>
        </p:grpSpPr>
        <p:grpSp>
          <p:nvGrpSpPr>
            <p:cNvPr id="178" name="Group 184"/>
            <p:cNvGrpSpPr/>
            <p:nvPr/>
          </p:nvGrpSpPr>
          <p:grpSpPr>
            <a:xfrm>
              <a:off x="3673929" y="2051955"/>
              <a:ext cx="1170217" cy="925290"/>
              <a:chOff x="3673929" y="2051955"/>
              <a:chExt cx="1170217" cy="925290"/>
            </a:xfrm>
          </p:grpSpPr>
          <p:grpSp>
            <p:nvGrpSpPr>
              <p:cNvPr id="179" name="Group 205"/>
              <p:cNvGrpSpPr/>
              <p:nvPr/>
            </p:nvGrpSpPr>
            <p:grpSpPr>
              <a:xfrm>
                <a:off x="3673929" y="2286000"/>
                <a:ext cx="821873" cy="691245"/>
                <a:chOff x="3673929" y="2286000"/>
                <a:chExt cx="821873" cy="691245"/>
              </a:xfrm>
            </p:grpSpPr>
            <p:sp>
              <p:nvSpPr>
                <p:cNvPr id="210" name="Hexagon 209"/>
                <p:cNvSpPr/>
                <p:nvPr/>
              </p:nvSpPr>
              <p:spPr>
                <a:xfrm>
                  <a:off x="3673929" y="2286000"/>
                  <a:ext cx="457200" cy="457200"/>
                </a:xfrm>
                <a:prstGeom prst="hexagon">
                  <a:avLst/>
                </a:prstGeom>
                <a:noFill/>
                <a:ln w="254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211" name="Hexagon 210"/>
                <p:cNvSpPr/>
                <p:nvPr/>
              </p:nvSpPr>
              <p:spPr>
                <a:xfrm>
                  <a:off x="4038602" y="2520045"/>
                  <a:ext cx="457200" cy="457200"/>
                </a:xfrm>
                <a:prstGeom prst="hexagon">
                  <a:avLst/>
                </a:prstGeom>
                <a:noFill/>
                <a:ln w="254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002060"/>
                    </a:solidFill>
                  </a:endParaRPr>
                </a:p>
              </p:txBody>
            </p:sp>
          </p:grpSp>
          <p:grpSp>
            <p:nvGrpSpPr>
              <p:cNvPr id="184" name="Group 206"/>
              <p:cNvGrpSpPr/>
              <p:nvPr/>
            </p:nvGrpSpPr>
            <p:grpSpPr>
              <a:xfrm>
                <a:off x="4022273" y="2051955"/>
                <a:ext cx="821873" cy="691245"/>
                <a:chOff x="3673929" y="2286000"/>
                <a:chExt cx="821873" cy="691245"/>
              </a:xfrm>
            </p:grpSpPr>
            <p:sp>
              <p:nvSpPr>
                <p:cNvPr id="208" name="Hexagon 207"/>
                <p:cNvSpPr/>
                <p:nvPr/>
              </p:nvSpPr>
              <p:spPr>
                <a:xfrm>
                  <a:off x="3673929" y="2286000"/>
                  <a:ext cx="457200" cy="457200"/>
                </a:xfrm>
                <a:prstGeom prst="hexagon">
                  <a:avLst/>
                </a:prstGeom>
                <a:noFill/>
                <a:ln w="254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209" name="Hexagon 208"/>
                <p:cNvSpPr/>
                <p:nvPr/>
              </p:nvSpPr>
              <p:spPr>
                <a:xfrm>
                  <a:off x="4038602" y="2520045"/>
                  <a:ext cx="457200" cy="457200"/>
                </a:xfrm>
                <a:prstGeom prst="hexagon">
                  <a:avLst/>
                </a:prstGeom>
                <a:noFill/>
                <a:ln w="254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002060"/>
                    </a:solidFill>
                  </a:endParaRPr>
                </a:p>
              </p:txBody>
            </p:sp>
          </p:grpSp>
        </p:grpSp>
        <p:sp>
          <p:nvSpPr>
            <p:cNvPr id="186" name="Hexagon 185"/>
            <p:cNvSpPr/>
            <p:nvPr/>
          </p:nvSpPr>
          <p:spPr>
            <a:xfrm>
              <a:off x="4386946" y="3184053"/>
              <a:ext cx="457200" cy="457200"/>
            </a:xfrm>
            <a:prstGeom prst="hexagon">
              <a:avLst/>
            </a:prstGeom>
            <a:noFill/>
            <a:ln w="254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</a:endParaRPr>
            </a:p>
          </p:txBody>
        </p:sp>
        <p:grpSp>
          <p:nvGrpSpPr>
            <p:cNvPr id="185" name="Group 186"/>
            <p:cNvGrpSpPr/>
            <p:nvPr/>
          </p:nvGrpSpPr>
          <p:grpSpPr>
            <a:xfrm>
              <a:off x="4386946" y="2509149"/>
              <a:ext cx="1170217" cy="925290"/>
              <a:chOff x="3673929" y="2051955"/>
              <a:chExt cx="1170217" cy="925290"/>
            </a:xfrm>
          </p:grpSpPr>
          <p:grpSp>
            <p:nvGrpSpPr>
              <p:cNvPr id="187" name="Group 199"/>
              <p:cNvGrpSpPr/>
              <p:nvPr/>
            </p:nvGrpSpPr>
            <p:grpSpPr>
              <a:xfrm>
                <a:off x="3673929" y="2286000"/>
                <a:ext cx="821873" cy="691245"/>
                <a:chOff x="3673929" y="2286000"/>
                <a:chExt cx="821873" cy="691245"/>
              </a:xfrm>
            </p:grpSpPr>
            <p:sp>
              <p:nvSpPr>
                <p:cNvPr id="204" name="Hexagon 203"/>
                <p:cNvSpPr/>
                <p:nvPr/>
              </p:nvSpPr>
              <p:spPr>
                <a:xfrm>
                  <a:off x="3673929" y="2286000"/>
                  <a:ext cx="457200" cy="457200"/>
                </a:xfrm>
                <a:prstGeom prst="hexagon">
                  <a:avLst/>
                </a:prstGeom>
                <a:noFill/>
                <a:ln w="254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205" name="Hexagon 204"/>
                <p:cNvSpPr/>
                <p:nvPr/>
              </p:nvSpPr>
              <p:spPr>
                <a:xfrm>
                  <a:off x="4038602" y="2520045"/>
                  <a:ext cx="457200" cy="457200"/>
                </a:xfrm>
                <a:prstGeom prst="hexagon">
                  <a:avLst/>
                </a:prstGeom>
                <a:noFill/>
                <a:ln w="254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002060"/>
                    </a:solidFill>
                  </a:endParaRPr>
                </a:p>
              </p:txBody>
            </p:sp>
          </p:grpSp>
          <p:grpSp>
            <p:nvGrpSpPr>
              <p:cNvPr id="188" name="Group 200"/>
              <p:cNvGrpSpPr/>
              <p:nvPr/>
            </p:nvGrpSpPr>
            <p:grpSpPr>
              <a:xfrm>
                <a:off x="4022273" y="2051955"/>
                <a:ext cx="821873" cy="691245"/>
                <a:chOff x="3673929" y="2286000"/>
                <a:chExt cx="821873" cy="691245"/>
              </a:xfrm>
            </p:grpSpPr>
            <p:sp>
              <p:nvSpPr>
                <p:cNvPr id="202" name="Hexagon 201"/>
                <p:cNvSpPr/>
                <p:nvPr/>
              </p:nvSpPr>
              <p:spPr>
                <a:xfrm>
                  <a:off x="3673929" y="2286000"/>
                  <a:ext cx="457200" cy="457200"/>
                </a:xfrm>
                <a:prstGeom prst="hexagon">
                  <a:avLst/>
                </a:prstGeom>
                <a:noFill/>
                <a:ln w="254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203" name="Hexagon 202"/>
                <p:cNvSpPr/>
                <p:nvPr/>
              </p:nvSpPr>
              <p:spPr>
                <a:xfrm>
                  <a:off x="4038602" y="2520045"/>
                  <a:ext cx="457200" cy="457200"/>
                </a:xfrm>
                <a:prstGeom prst="hexagon">
                  <a:avLst/>
                </a:prstGeom>
                <a:noFill/>
                <a:ln w="254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002060"/>
                    </a:solidFill>
                  </a:endParaRPr>
                </a:p>
              </p:txBody>
            </p:sp>
          </p:grpSp>
        </p:grpSp>
        <p:grpSp>
          <p:nvGrpSpPr>
            <p:cNvPr id="189" name="Group 187"/>
            <p:cNvGrpSpPr/>
            <p:nvPr/>
          </p:nvGrpSpPr>
          <p:grpSpPr>
            <a:xfrm>
              <a:off x="4735290" y="2041059"/>
              <a:ext cx="821873" cy="691245"/>
              <a:chOff x="8392886" y="5159826"/>
              <a:chExt cx="821873" cy="691245"/>
            </a:xfrm>
          </p:grpSpPr>
          <p:sp>
            <p:nvSpPr>
              <p:cNvPr id="198" name="Hexagon 197"/>
              <p:cNvSpPr/>
              <p:nvPr/>
            </p:nvSpPr>
            <p:spPr>
              <a:xfrm>
                <a:off x="8392886" y="5159826"/>
                <a:ext cx="457200" cy="457200"/>
              </a:xfrm>
              <a:prstGeom prst="hexagon">
                <a:avLst/>
              </a:prstGeom>
              <a:noFill/>
              <a:ln w="254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199" name="Hexagon 198"/>
              <p:cNvSpPr/>
              <p:nvPr/>
            </p:nvSpPr>
            <p:spPr>
              <a:xfrm>
                <a:off x="8757559" y="5393871"/>
                <a:ext cx="457200" cy="457200"/>
              </a:xfrm>
              <a:prstGeom prst="hexagon">
                <a:avLst/>
              </a:prstGeom>
              <a:noFill/>
              <a:ln w="254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200" name="Group 188"/>
            <p:cNvGrpSpPr/>
            <p:nvPr/>
          </p:nvGrpSpPr>
          <p:grpSpPr>
            <a:xfrm>
              <a:off x="3690259" y="2743194"/>
              <a:ext cx="821873" cy="691245"/>
              <a:chOff x="10629900" y="3412669"/>
              <a:chExt cx="821873" cy="691245"/>
            </a:xfrm>
          </p:grpSpPr>
          <p:sp>
            <p:nvSpPr>
              <p:cNvPr id="196" name="Hexagon 195"/>
              <p:cNvSpPr/>
              <p:nvPr/>
            </p:nvSpPr>
            <p:spPr>
              <a:xfrm>
                <a:off x="10629900" y="3412669"/>
                <a:ext cx="457200" cy="457200"/>
              </a:xfrm>
              <a:prstGeom prst="hexagon">
                <a:avLst/>
              </a:prstGeom>
              <a:noFill/>
              <a:ln w="254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197" name="Hexagon 196"/>
              <p:cNvSpPr/>
              <p:nvPr/>
            </p:nvSpPr>
            <p:spPr>
              <a:xfrm>
                <a:off x="10994573" y="3646714"/>
                <a:ext cx="457200" cy="457200"/>
              </a:xfrm>
              <a:prstGeom prst="hexagon">
                <a:avLst/>
              </a:prstGeom>
              <a:noFill/>
              <a:ln w="254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2060"/>
                  </a:solidFill>
                </a:endParaRPr>
              </a:p>
            </p:txBody>
          </p:sp>
        </p:grpSp>
        <p:sp>
          <p:nvSpPr>
            <p:cNvPr id="190" name="Hexagon 189"/>
            <p:cNvSpPr/>
            <p:nvPr/>
          </p:nvSpPr>
          <p:spPr>
            <a:xfrm>
              <a:off x="4370617" y="1817898"/>
              <a:ext cx="457200" cy="457200"/>
            </a:xfrm>
            <a:prstGeom prst="hexagon">
              <a:avLst/>
            </a:prstGeom>
            <a:noFill/>
            <a:ln w="254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191" name="Hexagon 190"/>
            <p:cNvSpPr/>
            <p:nvPr/>
          </p:nvSpPr>
          <p:spPr>
            <a:xfrm>
              <a:off x="3690258" y="3211259"/>
              <a:ext cx="457200" cy="457200"/>
            </a:xfrm>
            <a:prstGeom prst="hexagon">
              <a:avLst/>
            </a:prstGeom>
            <a:noFill/>
            <a:ln w="254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192" name="Hexagon 191"/>
            <p:cNvSpPr/>
            <p:nvPr/>
          </p:nvSpPr>
          <p:spPr>
            <a:xfrm>
              <a:off x="4038602" y="3434433"/>
              <a:ext cx="457200" cy="457200"/>
            </a:xfrm>
            <a:prstGeom prst="hexagon">
              <a:avLst/>
            </a:prstGeom>
            <a:noFill/>
            <a:ln w="254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193" name="Hexagon 192"/>
            <p:cNvSpPr/>
            <p:nvPr/>
          </p:nvSpPr>
          <p:spPr>
            <a:xfrm>
              <a:off x="5089075" y="3227588"/>
              <a:ext cx="457200" cy="457200"/>
            </a:xfrm>
            <a:prstGeom prst="hexagon">
              <a:avLst/>
            </a:prstGeom>
            <a:noFill/>
            <a:ln w="254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194" name="Hexagon 193"/>
            <p:cNvSpPr/>
            <p:nvPr/>
          </p:nvSpPr>
          <p:spPr>
            <a:xfrm>
              <a:off x="4740739" y="3450756"/>
              <a:ext cx="457200" cy="457200"/>
            </a:xfrm>
            <a:prstGeom prst="hexagon">
              <a:avLst/>
            </a:prstGeom>
            <a:noFill/>
            <a:ln w="254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195" name="Hexagon 194"/>
            <p:cNvSpPr/>
            <p:nvPr/>
          </p:nvSpPr>
          <p:spPr>
            <a:xfrm>
              <a:off x="4367898" y="3663033"/>
              <a:ext cx="457200" cy="457200"/>
            </a:xfrm>
            <a:prstGeom prst="hexagon">
              <a:avLst/>
            </a:prstGeom>
            <a:noFill/>
            <a:ln w="254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</a:endParaRPr>
            </a:p>
          </p:txBody>
        </p:sp>
      </p:grpSp>
      <p:sp>
        <p:nvSpPr>
          <p:cNvPr id="212" name="Oval 211"/>
          <p:cNvSpPr>
            <a:spLocks noChangeAspect="1"/>
          </p:cNvSpPr>
          <p:nvPr/>
        </p:nvSpPr>
        <p:spPr bwMode="auto">
          <a:xfrm>
            <a:off x="3357263" y="2458800"/>
            <a:ext cx="760805" cy="755582"/>
          </a:xfrm>
          <a:prstGeom prst="ellipse">
            <a:avLst/>
          </a:prstGeom>
          <a:solidFill>
            <a:srgbClr val="F2D6A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2060"/>
              </a:solidFill>
              <a:ea typeface="ＭＳ Ｐゴシック" pitchFamily="1" charset="-128"/>
            </a:endParaRPr>
          </a:p>
        </p:txBody>
      </p:sp>
      <p:sp>
        <p:nvSpPr>
          <p:cNvPr id="213" name="Oval 212"/>
          <p:cNvSpPr>
            <a:spLocks noChangeAspect="1"/>
          </p:cNvSpPr>
          <p:nvPr/>
        </p:nvSpPr>
        <p:spPr bwMode="auto">
          <a:xfrm>
            <a:off x="8509387" y="3240421"/>
            <a:ext cx="1214476" cy="1206139"/>
          </a:xfrm>
          <a:prstGeom prst="ellipse">
            <a:avLst/>
          </a:prstGeom>
          <a:solidFill>
            <a:srgbClr val="F2D6A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2060"/>
              </a:solidFill>
              <a:ea typeface="ＭＳ Ｐゴシック" pitchFamily="1" charset="-128"/>
            </a:endParaRPr>
          </a:p>
        </p:txBody>
      </p:sp>
      <p:sp>
        <p:nvSpPr>
          <p:cNvPr id="214" name="Oval 213"/>
          <p:cNvSpPr>
            <a:spLocks noChangeAspect="1"/>
          </p:cNvSpPr>
          <p:nvPr/>
        </p:nvSpPr>
        <p:spPr bwMode="auto">
          <a:xfrm>
            <a:off x="9364846" y="2514485"/>
            <a:ext cx="760805" cy="755582"/>
          </a:xfrm>
          <a:prstGeom prst="ellipse">
            <a:avLst/>
          </a:prstGeom>
          <a:solidFill>
            <a:srgbClr val="F2D6A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2060"/>
              </a:solidFill>
              <a:ea typeface="ＭＳ Ｐゴシック" pitchFamily="1" charset="-128"/>
            </a:endParaRPr>
          </a:p>
        </p:txBody>
      </p:sp>
      <p:grpSp>
        <p:nvGrpSpPr>
          <p:cNvPr id="201" name="Group 214"/>
          <p:cNvGrpSpPr>
            <a:grpSpLocks noChangeAspect="1"/>
          </p:cNvGrpSpPr>
          <p:nvPr/>
        </p:nvGrpSpPr>
        <p:grpSpPr>
          <a:xfrm>
            <a:off x="9650670" y="2666661"/>
            <a:ext cx="205538" cy="251279"/>
            <a:chOff x="3673929" y="1817898"/>
            <a:chExt cx="1883234" cy="2302335"/>
          </a:xfrm>
        </p:grpSpPr>
        <p:grpSp>
          <p:nvGrpSpPr>
            <p:cNvPr id="206" name="Group 215"/>
            <p:cNvGrpSpPr/>
            <p:nvPr/>
          </p:nvGrpSpPr>
          <p:grpSpPr>
            <a:xfrm>
              <a:off x="3673929" y="2051955"/>
              <a:ext cx="1170217" cy="925290"/>
              <a:chOff x="3673929" y="2051955"/>
              <a:chExt cx="1170217" cy="925290"/>
            </a:xfrm>
          </p:grpSpPr>
          <p:grpSp>
            <p:nvGrpSpPr>
              <p:cNvPr id="207" name="Group 236"/>
              <p:cNvGrpSpPr/>
              <p:nvPr/>
            </p:nvGrpSpPr>
            <p:grpSpPr>
              <a:xfrm>
                <a:off x="3673929" y="2286000"/>
                <a:ext cx="821873" cy="691245"/>
                <a:chOff x="3673929" y="2286000"/>
                <a:chExt cx="821873" cy="691245"/>
              </a:xfrm>
            </p:grpSpPr>
            <p:sp>
              <p:nvSpPr>
                <p:cNvPr id="241" name="Hexagon 240"/>
                <p:cNvSpPr/>
                <p:nvPr/>
              </p:nvSpPr>
              <p:spPr>
                <a:xfrm>
                  <a:off x="3673929" y="2286000"/>
                  <a:ext cx="457200" cy="457200"/>
                </a:xfrm>
                <a:prstGeom prst="hexagon">
                  <a:avLst/>
                </a:prstGeom>
                <a:noFill/>
                <a:ln w="254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242" name="Hexagon 241"/>
                <p:cNvSpPr/>
                <p:nvPr/>
              </p:nvSpPr>
              <p:spPr>
                <a:xfrm>
                  <a:off x="4038602" y="2520045"/>
                  <a:ext cx="457200" cy="457200"/>
                </a:xfrm>
                <a:prstGeom prst="hexagon">
                  <a:avLst/>
                </a:prstGeom>
                <a:noFill/>
                <a:ln w="254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002060"/>
                    </a:solidFill>
                  </a:endParaRPr>
                </a:p>
              </p:txBody>
            </p:sp>
          </p:grpSp>
          <p:grpSp>
            <p:nvGrpSpPr>
              <p:cNvPr id="215" name="Group 237"/>
              <p:cNvGrpSpPr/>
              <p:nvPr/>
            </p:nvGrpSpPr>
            <p:grpSpPr>
              <a:xfrm>
                <a:off x="4022273" y="2051955"/>
                <a:ext cx="821873" cy="691245"/>
                <a:chOff x="3673929" y="2286000"/>
                <a:chExt cx="821873" cy="691245"/>
              </a:xfrm>
            </p:grpSpPr>
            <p:sp>
              <p:nvSpPr>
                <p:cNvPr id="239" name="Hexagon 238"/>
                <p:cNvSpPr/>
                <p:nvPr/>
              </p:nvSpPr>
              <p:spPr>
                <a:xfrm>
                  <a:off x="3673929" y="2286000"/>
                  <a:ext cx="457200" cy="457200"/>
                </a:xfrm>
                <a:prstGeom prst="hexagon">
                  <a:avLst/>
                </a:prstGeom>
                <a:noFill/>
                <a:ln w="254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240" name="Hexagon 239"/>
                <p:cNvSpPr/>
                <p:nvPr/>
              </p:nvSpPr>
              <p:spPr>
                <a:xfrm>
                  <a:off x="4038602" y="2520045"/>
                  <a:ext cx="457200" cy="457200"/>
                </a:xfrm>
                <a:prstGeom prst="hexagon">
                  <a:avLst/>
                </a:prstGeom>
                <a:noFill/>
                <a:ln w="254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002060"/>
                    </a:solidFill>
                  </a:endParaRPr>
                </a:p>
              </p:txBody>
            </p:sp>
          </p:grpSp>
        </p:grpSp>
        <p:sp>
          <p:nvSpPr>
            <p:cNvPr id="217" name="Hexagon 216"/>
            <p:cNvSpPr/>
            <p:nvPr/>
          </p:nvSpPr>
          <p:spPr>
            <a:xfrm>
              <a:off x="4386946" y="3184053"/>
              <a:ext cx="457200" cy="457200"/>
            </a:xfrm>
            <a:prstGeom prst="hexagon">
              <a:avLst/>
            </a:prstGeom>
            <a:noFill/>
            <a:ln w="254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</a:endParaRPr>
            </a:p>
          </p:txBody>
        </p:sp>
        <p:grpSp>
          <p:nvGrpSpPr>
            <p:cNvPr id="216" name="Group 217"/>
            <p:cNvGrpSpPr/>
            <p:nvPr/>
          </p:nvGrpSpPr>
          <p:grpSpPr>
            <a:xfrm>
              <a:off x="4386946" y="2509149"/>
              <a:ext cx="1170217" cy="925290"/>
              <a:chOff x="3673929" y="2051955"/>
              <a:chExt cx="1170217" cy="925290"/>
            </a:xfrm>
          </p:grpSpPr>
          <p:grpSp>
            <p:nvGrpSpPr>
              <p:cNvPr id="218" name="Group 230"/>
              <p:cNvGrpSpPr/>
              <p:nvPr/>
            </p:nvGrpSpPr>
            <p:grpSpPr>
              <a:xfrm>
                <a:off x="3673929" y="2286000"/>
                <a:ext cx="821873" cy="691245"/>
                <a:chOff x="3673929" y="2286000"/>
                <a:chExt cx="821873" cy="691245"/>
              </a:xfrm>
            </p:grpSpPr>
            <p:sp>
              <p:nvSpPr>
                <p:cNvPr id="235" name="Hexagon 234"/>
                <p:cNvSpPr/>
                <p:nvPr/>
              </p:nvSpPr>
              <p:spPr>
                <a:xfrm>
                  <a:off x="3673929" y="2286000"/>
                  <a:ext cx="457200" cy="457200"/>
                </a:xfrm>
                <a:prstGeom prst="hexagon">
                  <a:avLst/>
                </a:prstGeom>
                <a:noFill/>
                <a:ln w="254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236" name="Hexagon 235"/>
                <p:cNvSpPr/>
                <p:nvPr/>
              </p:nvSpPr>
              <p:spPr>
                <a:xfrm>
                  <a:off x="4038602" y="2520045"/>
                  <a:ext cx="457200" cy="457200"/>
                </a:xfrm>
                <a:prstGeom prst="hexagon">
                  <a:avLst/>
                </a:prstGeom>
                <a:noFill/>
                <a:ln w="254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002060"/>
                    </a:solidFill>
                  </a:endParaRPr>
                </a:p>
              </p:txBody>
            </p:sp>
          </p:grpSp>
          <p:grpSp>
            <p:nvGrpSpPr>
              <p:cNvPr id="219" name="Group 231"/>
              <p:cNvGrpSpPr/>
              <p:nvPr/>
            </p:nvGrpSpPr>
            <p:grpSpPr>
              <a:xfrm>
                <a:off x="4022273" y="2051955"/>
                <a:ext cx="821873" cy="691245"/>
                <a:chOff x="3673929" y="2286000"/>
                <a:chExt cx="821873" cy="691245"/>
              </a:xfrm>
            </p:grpSpPr>
            <p:sp>
              <p:nvSpPr>
                <p:cNvPr id="233" name="Hexagon 232"/>
                <p:cNvSpPr/>
                <p:nvPr/>
              </p:nvSpPr>
              <p:spPr>
                <a:xfrm>
                  <a:off x="3673929" y="2286000"/>
                  <a:ext cx="457200" cy="457200"/>
                </a:xfrm>
                <a:prstGeom prst="hexagon">
                  <a:avLst/>
                </a:prstGeom>
                <a:noFill/>
                <a:ln w="254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234" name="Hexagon 233"/>
                <p:cNvSpPr/>
                <p:nvPr/>
              </p:nvSpPr>
              <p:spPr>
                <a:xfrm>
                  <a:off x="4038602" y="2520045"/>
                  <a:ext cx="457200" cy="457200"/>
                </a:xfrm>
                <a:prstGeom prst="hexagon">
                  <a:avLst/>
                </a:prstGeom>
                <a:noFill/>
                <a:ln w="254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002060"/>
                    </a:solidFill>
                  </a:endParaRPr>
                </a:p>
              </p:txBody>
            </p:sp>
          </p:grpSp>
        </p:grpSp>
        <p:grpSp>
          <p:nvGrpSpPr>
            <p:cNvPr id="220" name="Group 218"/>
            <p:cNvGrpSpPr/>
            <p:nvPr/>
          </p:nvGrpSpPr>
          <p:grpSpPr>
            <a:xfrm>
              <a:off x="4735290" y="2041059"/>
              <a:ext cx="821873" cy="691245"/>
              <a:chOff x="8392886" y="5159826"/>
              <a:chExt cx="821873" cy="691245"/>
            </a:xfrm>
          </p:grpSpPr>
          <p:sp>
            <p:nvSpPr>
              <p:cNvPr id="229" name="Hexagon 228"/>
              <p:cNvSpPr/>
              <p:nvPr/>
            </p:nvSpPr>
            <p:spPr>
              <a:xfrm>
                <a:off x="8392886" y="5159826"/>
                <a:ext cx="457200" cy="457200"/>
              </a:xfrm>
              <a:prstGeom prst="hexagon">
                <a:avLst/>
              </a:prstGeom>
              <a:noFill/>
              <a:ln w="254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230" name="Hexagon 229"/>
              <p:cNvSpPr/>
              <p:nvPr/>
            </p:nvSpPr>
            <p:spPr>
              <a:xfrm>
                <a:off x="8757559" y="5393871"/>
                <a:ext cx="457200" cy="457200"/>
              </a:xfrm>
              <a:prstGeom prst="hexagon">
                <a:avLst/>
              </a:prstGeom>
              <a:noFill/>
              <a:ln w="254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231" name="Group 219"/>
            <p:cNvGrpSpPr/>
            <p:nvPr/>
          </p:nvGrpSpPr>
          <p:grpSpPr>
            <a:xfrm>
              <a:off x="3690259" y="2743194"/>
              <a:ext cx="821873" cy="691245"/>
              <a:chOff x="10629900" y="3412669"/>
              <a:chExt cx="821873" cy="691245"/>
            </a:xfrm>
          </p:grpSpPr>
          <p:sp>
            <p:nvSpPr>
              <p:cNvPr id="227" name="Hexagon 226"/>
              <p:cNvSpPr/>
              <p:nvPr/>
            </p:nvSpPr>
            <p:spPr>
              <a:xfrm>
                <a:off x="10629900" y="3412669"/>
                <a:ext cx="457200" cy="457200"/>
              </a:xfrm>
              <a:prstGeom prst="hexagon">
                <a:avLst/>
              </a:prstGeom>
              <a:noFill/>
              <a:ln w="254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228" name="Hexagon 227"/>
              <p:cNvSpPr/>
              <p:nvPr/>
            </p:nvSpPr>
            <p:spPr>
              <a:xfrm>
                <a:off x="10994573" y="3646714"/>
                <a:ext cx="457200" cy="457200"/>
              </a:xfrm>
              <a:prstGeom prst="hexagon">
                <a:avLst/>
              </a:prstGeom>
              <a:noFill/>
              <a:ln w="254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2060"/>
                  </a:solidFill>
                </a:endParaRPr>
              </a:p>
            </p:txBody>
          </p:sp>
        </p:grpSp>
        <p:sp>
          <p:nvSpPr>
            <p:cNvPr id="221" name="Hexagon 220"/>
            <p:cNvSpPr/>
            <p:nvPr/>
          </p:nvSpPr>
          <p:spPr>
            <a:xfrm>
              <a:off x="4370617" y="1817898"/>
              <a:ext cx="457200" cy="457200"/>
            </a:xfrm>
            <a:prstGeom prst="hexagon">
              <a:avLst/>
            </a:prstGeom>
            <a:noFill/>
            <a:ln w="254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222" name="Hexagon 221"/>
            <p:cNvSpPr/>
            <p:nvPr/>
          </p:nvSpPr>
          <p:spPr>
            <a:xfrm>
              <a:off x="3690258" y="3211259"/>
              <a:ext cx="457200" cy="457200"/>
            </a:xfrm>
            <a:prstGeom prst="hexagon">
              <a:avLst/>
            </a:prstGeom>
            <a:noFill/>
            <a:ln w="254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223" name="Hexagon 222"/>
            <p:cNvSpPr/>
            <p:nvPr/>
          </p:nvSpPr>
          <p:spPr>
            <a:xfrm>
              <a:off x="4038602" y="3434433"/>
              <a:ext cx="457200" cy="457200"/>
            </a:xfrm>
            <a:prstGeom prst="hexagon">
              <a:avLst/>
            </a:prstGeom>
            <a:noFill/>
            <a:ln w="254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224" name="Hexagon 223"/>
            <p:cNvSpPr/>
            <p:nvPr/>
          </p:nvSpPr>
          <p:spPr>
            <a:xfrm>
              <a:off x="5089075" y="3227588"/>
              <a:ext cx="457200" cy="457200"/>
            </a:xfrm>
            <a:prstGeom prst="hexagon">
              <a:avLst/>
            </a:prstGeom>
            <a:noFill/>
            <a:ln w="254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225" name="Hexagon 224"/>
            <p:cNvSpPr/>
            <p:nvPr/>
          </p:nvSpPr>
          <p:spPr>
            <a:xfrm>
              <a:off x="4740739" y="3450756"/>
              <a:ext cx="457200" cy="457200"/>
            </a:xfrm>
            <a:prstGeom prst="hexagon">
              <a:avLst/>
            </a:prstGeom>
            <a:noFill/>
            <a:ln w="254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226" name="Hexagon 225"/>
            <p:cNvSpPr/>
            <p:nvPr/>
          </p:nvSpPr>
          <p:spPr>
            <a:xfrm>
              <a:off x="4367898" y="3663033"/>
              <a:ext cx="457200" cy="457200"/>
            </a:xfrm>
            <a:prstGeom prst="hexagon">
              <a:avLst/>
            </a:prstGeom>
            <a:noFill/>
            <a:ln w="254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</a:endParaRPr>
            </a:p>
          </p:txBody>
        </p:sp>
      </p:grpSp>
      <p:grpSp>
        <p:nvGrpSpPr>
          <p:cNvPr id="232" name="Group 242"/>
          <p:cNvGrpSpPr>
            <a:grpSpLocks noChangeAspect="1"/>
          </p:cNvGrpSpPr>
          <p:nvPr/>
        </p:nvGrpSpPr>
        <p:grpSpPr>
          <a:xfrm>
            <a:off x="9570121" y="3792578"/>
            <a:ext cx="205538" cy="251279"/>
            <a:chOff x="3673929" y="1817898"/>
            <a:chExt cx="1883234" cy="2302335"/>
          </a:xfrm>
        </p:grpSpPr>
        <p:grpSp>
          <p:nvGrpSpPr>
            <p:cNvPr id="237" name="Group 243"/>
            <p:cNvGrpSpPr/>
            <p:nvPr/>
          </p:nvGrpSpPr>
          <p:grpSpPr>
            <a:xfrm>
              <a:off x="3673929" y="2051955"/>
              <a:ext cx="1170217" cy="925290"/>
              <a:chOff x="3673929" y="2051955"/>
              <a:chExt cx="1170217" cy="925290"/>
            </a:xfrm>
          </p:grpSpPr>
          <p:grpSp>
            <p:nvGrpSpPr>
              <p:cNvPr id="238" name="Group 264"/>
              <p:cNvGrpSpPr/>
              <p:nvPr/>
            </p:nvGrpSpPr>
            <p:grpSpPr>
              <a:xfrm>
                <a:off x="3673929" y="2286000"/>
                <a:ext cx="821873" cy="691245"/>
                <a:chOff x="3673929" y="2286000"/>
                <a:chExt cx="821873" cy="691245"/>
              </a:xfrm>
            </p:grpSpPr>
            <p:sp>
              <p:nvSpPr>
                <p:cNvPr id="269" name="Hexagon 268"/>
                <p:cNvSpPr/>
                <p:nvPr/>
              </p:nvSpPr>
              <p:spPr>
                <a:xfrm>
                  <a:off x="3673929" y="2286000"/>
                  <a:ext cx="457200" cy="457200"/>
                </a:xfrm>
                <a:prstGeom prst="hexagon">
                  <a:avLst/>
                </a:prstGeom>
                <a:noFill/>
                <a:ln w="254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270" name="Hexagon 269"/>
                <p:cNvSpPr/>
                <p:nvPr/>
              </p:nvSpPr>
              <p:spPr>
                <a:xfrm>
                  <a:off x="4038602" y="2520045"/>
                  <a:ext cx="457200" cy="457200"/>
                </a:xfrm>
                <a:prstGeom prst="hexagon">
                  <a:avLst/>
                </a:prstGeom>
                <a:noFill/>
                <a:ln w="254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002060"/>
                    </a:solidFill>
                  </a:endParaRPr>
                </a:p>
              </p:txBody>
            </p:sp>
          </p:grpSp>
          <p:grpSp>
            <p:nvGrpSpPr>
              <p:cNvPr id="243" name="Group 265"/>
              <p:cNvGrpSpPr/>
              <p:nvPr/>
            </p:nvGrpSpPr>
            <p:grpSpPr>
              <a:xfrm>
                <a:off x="4022273" y="2051955"/>
                <a:ext cx="821873" cy="691245"/>
                <a:chOff x="3673929" y="2286000"/>
                <a:chExt cx="821873" cy="691245"/>
              </a:xfrm>
            </p:grpSpPr>
            <p:sp>
              <p:nvSpPr>
                <p:cNvPr id="267" name="Hexagon 266"/>
                <p:cNvSpPr/>
                <p:nvPr/>
              </p:nvSpPr>
              <p:spPr>
                <a:xfrm>
                  <a:off x="3673929" y="2286000"/>
                  <a:ext cx="457200" cy="457200"/>
                </a:xfrm>
                <a:prstGeom prst="hexagon">
                  <a:avLst/>
                </a:prstGeom>
                <a:noFill/>
                <a:ln w="254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268" name="Hexagon 267"/>
                <p:cNvSpPr/>
                <p:nvPr/>
              </p:nvSpPr>
              <p:spPr>
                <a:xfrm>
                  <a:off x="4038602" y="2520045"/>
                  <a:ext cx="457200" cy="457200"/>
                </a:xfrm>
                <a:prstGeom prst="hexagon">
                  <a:avLst/>
                </a:prstGeom>
                <a:noFill/>
                <a:ln w="254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002060"/>
                    </a:solidFill>
                  </a:endParaRPr>
                </a:p>
              </p:txBody>
            </p:sp>
          </p:grpSp>
        </p:grpSp>
        <p:sp>
          <p:nvSpPr>
            <p:cNvPr id="245" name="Hexagon 244"/>
            <p:cNvSpPr/>
            <p:nvPr/>
          </p:nvSpPr>
          <p:spPr>
            <a:xfrm>
              <a:off x="4386946" y="3184053"/>
              <a:ext cx="457200" cy="457200"/>
            </a:xfrm>
            <a:prstGeom prst="hexagon">
              <a:avLst/>
            </a:prstGeom>
            <a:noFill/>
            <a:ln w="254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</a:endParaRPr>
            </a:p>
          </p:txBody>
        </p:sp>
        <p:grpSp>
          <p:nvGrpSpPr>
            <p:cNvPr id="244" name="Group 245"/>
            <p:cNvGrpSpPr/>
            <p:nvPr/>
          </p:nvGrpSpPr>
          <p:grpSpPr>
            <a:xfrm>
              <a:off x="4386946" y="2509149"/>
              <a:ext cx="1170217" cy="925290"/>
              <a:chOff x="3673929" y="2051955"/>
              <a:chExt cx="1170217" cy="925290"/>
            </a:xfrm>
          </p:grpSpPr>
          <p:grpSp>
            <p:nvGrpSpPr>
              <p:cNvPr id="246" name="Group 258"/>
              <p:cNvGrpSpPr/>
              <p:nvPr/>
            </p:nvGrpSpPr>
            <p:grpSpPr>
              <a:xfrm>
                <a:off x="3673929" y="2286000"/>
                <a:ext cx="821873" cy="691245"/>
                <a:chOff x="3673929" y="2286000"/>
                <a:chExt cx="821873" cy="691245"/>
              </a:xfrm>
            </p:grpSpPr>
            <p:sp>
              <p:nvSpPr>
                <p:cNvPr id="263" name="Hexagon 262"/>
                <p:cNvSpPr/>
                <p:nvPr/>
              </p:nvSpPr>
              <p:spPr>
                <a:xfrm>
                  <a:off x="3673929" y="2286000"/>
                  <a:ext cx="457200" cy="457200"/>
                </a:xfrm>
                <a:prstGeom prst="hexagon">
                  <a:avLst/>
                </a:prstGeom>
                <a:noFill/>
                <a:ln w="254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264" name="Hexagon 263"/>
                <p:cNvSpPr/>
                <p:nvPr/>
              </p:nvSpPr>
              <p:spPr>
                <a:xfrm>
                  <a:off x="4038602" y="2520045"/>
                  <a:ext cx="457200" cy="457200"/>
                </a:xfrm>
                <a:prstGeom prst="hexagon">
                  <a:avLst/>
                </a:prstGeom>
                <a:noFill/>
                <a:ln w="254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002060"/>
                    </a:solidFill>
                  </a:endParaRPr>
                </a:p>
              </p:txBody>
            </p:sp>
          </p:grpSp>
          <p:grpSp>
            <p:nvGrpSpPr>
              <p:cNvPr id="247" name="Group 259"/>
              <p:cNvGrpSpPr/>
              <p:nvPr/>
            </p:nvGrpSpPr>
            <p:grpSpPr>
              <a:xfrm>
                <a:off x="4022273" y="2051955"/>
                <a:ext cx="821873" cy="691245"/>
                <a:chOff x="3673929" y="2286000"/>
                <a:chExt cx="821873" cy="691245"/>
              </a:xfrm>
            </p:grpSpPr>
            <p:sp>
              <p:nvSpPr>
                <p:cNvPr id="261" name="Hexagon 260"/>
                <p:cNvSpPr/>
                <p:nvPr/>
              </p:nvSpPr>
              <p:spPr>
                <a:xfrm>
                  <a:off x="3673929" y="2286000"/>
                  <a:ext cx="457200" cy="457200"/>
                </a:xfrm>
                <a:prstGeom prst="hexagon">
                  <a:avLst/>
                </a:prstGeom>
                <a:noFill/>
                <a:ln w="254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262" name="Hexagon 261"/>
                <p:cNvSpPr/>
                <p:nvPr/>
              </p:nvSpPr>
              <p:spPr>
                <a:xfrm>
                  <a:off x="4038602" y="2520045"/>
                  <a:ext cx="457200" cy="457200"/>
                </a:xfrm>
                <a:prstGeom prst="hexagon">
                  <a:avLst/>
                </a:prstGeom>
                <a:noFill/>
                <a:ln w="254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002060"/>
                    </a:solidFill>
                  </a:endParaRPr>
                </a:p>
              </p:txBody>
            </p:sp>
          </p:grpSp>
        </p:grpSp>
        <p:grpSp>
          <p:nvGrpSpPr>
            <p:cNvPr id="248" name="Group 246"/>
            <p:cNvGrpSpPr/>
            <p:nvPr/>
          </p:nvGrpSpPr>
          <p:grpSpPr>
            <a:xfrm>
              <a:off x="4735290" y="2041059"/>
              <a:ext cx="821873" cy="691245"/>
              <a:chOff x="8392886" y="5159826"/>
              <a:chExt cx="821873" cy="691245"/>
            </a:xfrm>
          </p:grpSpPr>
          <p:sp>
            <p:nvSpPr>
              <p:cNvPr id="257" name="Hexagon 256"/>
              <p:cNvSpPr/>
              <p:nvPr/>
            </p:nvSpPr>
            <p:spPr>
              <a:xfrm>
                <a:off x="8392886" y="5159826"/>
                <a:ext cx="457200" cy="457200"/>
              </a:xfrm>
              <a:prstGeom prst="hexagon">
                <a:avLst/>
              </a:prstGeom>
              <a:noFill/>
              <a:ln w="254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258" name="Hexagon 257"/>
              <p:cNvSpPr/>
              <p:nvPr/>
            </p:nvSpPr>
            <p:spPr>
              <a:xfrm>
                <a:off x="8757559" y="5393871"/>
                <a:ext cx="457200" cy="457200"/>
              </a:xfrm>
              <a:prstGeom prst="hexagon">
                <a:avLst/>
              </a:prstGeom>
              <a:noFill/>
              <a:ln w="254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259" name="Group 247"/>
            <p:cNvGrpSpPr/>
            <p:nvPr/>
          </p:nvGrpSpPr>
          <p:grpSpPr>
            <a:xfrm>
              <a:off x="3690259" y="2743194"/>
              <a:ext cx="821873" cy="691245"/>
              <a:chOff x="10629900" y="3412669"/>
              <a:chExt cx="821873" cy="691245"/>
            </a:xfrm>
          </p:grpSpPr>
          <p:sp>
            <p:nvSpPr>
              <p:cNvPr id="255" name="Hexagon 254"/>
              <p:cNvSpPr/>
              <p:nvPr/>
            </p:nvSpPr>
            <p:spPr>
              <a:xfrm>
                <a:off x="10629900" y="3412669"/>
                <a:ext cx="457200" cy="457200"/>
              </a:xfrm>
              <a:prstGeom prst="hexagon">
                <a:avLst/>
              </a:prstGeom>
              <a:noFill/>
              <a:ln w="254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256" name="Hexagon 255"/>
              <p:cNvSpPr/>
              <p:nvPr/>
            </p:nvSpPr>
            <p:spPr>
              <a:xfrm>
                <a:off x="10994573" y="3646714"/>
                <a:ext cx="457200" cy="457200"/>
              </a:xfrm>
              <a:prstGeom prst="hexagon">
                <a:avLst/>
              </a:prstGeom>
              <a:noFill/>
              <a:ln w="254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2060"/>
                  </a:solidFill>
                </a:endParaRPr>
              </a:p>
            </p:txBody>
          </p:sp>
        </p:grpSp>
        <p:sp>
          <p:nvSpPr>
            <p:cNvPr id="249" name="Hexagon 248"/>
            <p:cNvSpPr/>
            <p:nvPr/>
          </p:nvSpPr>
          <p:spPr>
            <a:xfrm>
              <a:off x="4370617" y="1817898"/>
              <a:ext cx="457200" cy="457200"/>
            </a:xfrm>
            <a:prstGeom prst="hexagon">
              <a:avLst/>
            </a:prstGeom>
            <a:noFill/>
            <a:ln w="254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250" name="Hexagon 249"/>
            <p:cNvSpPr/>
            <p:nvPr/>
          </p:nvSpPr>
          <p:spPr>
            <a:xfrm>
              <a:off x="3690258" y="3211259"/>
              <a:ext cx="457200" cy="457200"/>
            </a:xfrm>
            <a:prstGeom prst="hexagon">
              <a:avLst/>
            </a:prstGeom>
            <a:noFill/>
            <a:ln w="254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251" name="Hexagon 250"/>
            <p:cNvSpPr/>
            <p:nvPr/>
          </p:nvSpPr>
          <p:spPr>
            <a:xfrm>
              <a:off x="4038602" y="3434433"/>
              <a:ext cx="457200" cy="457200"/>
            </a:xfrm>
            <a:prstGeom prst="hexagon">
              <a:avLst/>
            </a:prstGeom>
            <a:noFill/>
            <a:ln w="254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252" name="Hexagon 251"/>
            <p:cNvSpPr/>
            <p:nvPr/>
          </p:nvSpPr>
          <p:spPr>
            <a:xfrm>
              <a:off x="5089075" y="3227588"/>
              <a:ext cx="457200" cy="457200"/>
            </a:xfrm>
            <a:prstGeom prst="hexagon">
              <a:avLst/>
            </a:prstGeom>
            <a:noFill/>
            <a:ln w="254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253" name="Hexagon 252"/>
            <p:cNvSpPr/>
            <p:nvPr/>
          </p:nvSpPr>
          <p:spPr>
            <a:xfrm>
              <a:off x="4740739" y="3450756"/>
              <a:ext cx="457200" cy="457200"/>
            </a:xfrm>
            <a:prstGeom prst="hexagon">
              <a:avLst/>
            </a:prstGeom>
            <a:noFill/>
            <a:ln w="254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254" name="Hexagon 253"/>
            <p:cNvSpPr/>
            <p:nvPr/>
          </p:nvSpPr>
          <p:spPr>
            <a:xfrm>
              <a:off x="4367898" y="3663033"/>
              <a:ext cx="457200" cy="457200"/>
            </a:xfrm>
            <a:prstGeom prst="hexagon">
              <a:avLst/>
            </a:prstGeom>
            <a:noFill/>
            <a:ln w="254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</a:endParaRPr>
            </a:p>
          </p:txBody>
        </p:sp>
      </p:grpSp>
      <p:grpSp>
        <p:nvGrpSpPr>
          <p:cNvPr id="260" name="Group 270"/>
          <p:cNvGrpSpPr>
            <a:grpSpLocks noChangeAspect="1"/>
          </p:cNvGrpSpPr>
          <p:nvPr/>
        </p:nvGrpSpPr>
        <p:grpSpPr>
          <a:xfrm>
            <a:off x="8816149" y="3810109"/>
            <a:ext cx="205538" cy="251279"/>
            <a:chOff x="3673929" y="1817898"/>
            <a:chExt cx="1883234" cy="2302335"/>
          </a:xfrm>
        </p:grpSpPr>
        <p:grpSp>
          <p:nvGrpSpPr>
            <p:cNvPr id="265" name="Group 271"/>
            <p:cNvGrpSpPr/>
            <p:nvPr/>
          </p:nvGrpSpPr>
          <p:grpSpPr>
            <a:xfrm>
              <a:off x="3673929" y="2051955"/>
              <a:ext cx="1170217" cy="925290"/>
              <a:chOff x="3673929" y="2051955"/>
              <a:chExt cx="1170217" cy="925290"/>
            </a:xfrm>
          </p:grpSpPr>
          <p:grpSp>
            <p:nvGrpSpPr>
              <p:cNvPr id="266" name="Group 292"/>
              <p:cNvGrpSpPr/>
              <p:nvPr/>
            </p:nvGrpSpPr>
            <p:grpSpPr>
              <a:xfrm>
                <a:off x="3673929" y="2286000"/>
                <a:ext cx="821873" cy="691245"/>
                <a:chOff x="3673929" y="2286000"/>
                <a:chExt cx="821873" cy="691245"/>
              </a:xfrm>
            </p:grpSpPr>
            <p:sp>
              <p:nvSpPr>
                <p:cNvPr id="297" name="Hexagon 296"/>
                <p:cNvSpPr/>
                <p:nvPr/>
              </p:nvSpPr>
              <p:spPr>
                <a:xfrm>
                  <a:off x="3673929" y="2286000"/>
                  <a:ext cx="457200" cy="457200"/>
                </a:xfrm>
                <a:prstGeom prst="hexagon">
                  <a:avLst/>
                </a:prstGeom>
                <a:noFill/>
                <a:ln w="254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298" name="Hexagon 297"/>
                <p:cNvSpPr/>
                <p:nvPr/>
              </p:nvSpPr>
              <p:spPr>
                <a:xfrm>
                  <a:off x="4038602" y="2520045"/>
                  <a:ext cx="457200" cy="457200"/>
                </a:xfrm>
                <a:prstGeom prst="hexagon">
                  <a:avLst/>
                </a:prstGeom>
                <a:noFill/>
                <a:ln w="254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002060"/>
                    </a:solidFill>
                  </a:endParaRPr>
                </a:p>
              </p:txBody>
            </p:sp>
          </p:grpSp>
          <p:grpSp>
            <p:nvGrpSpPr>
              <p:cNvPr id="271" name="Group 293"/>
              <p:cNvGrpSpPr/>
              <p:nvPr/>
            </p:nvGrpSpPr>
            <p:grpSpPr>
              <a:xfrm>
                <a:off x="4022273" y="2051955"/>
                <a:ext cx="821873" cy="691245"/>
                <a:chOff x="3673929" y="2286000"/>
                <a:chExt cx="821873" cy="691245"/>
              </a:xfrm>
            </p:grpSpPr>
            <p:sp>
              <p:nvSpPr>
                <p:cNvPr id="295" name="Hexagon 294"/>
                <p:cNvSpPr/>
                <p:nvPr/>
              </p:nvSpPr>
              <p:spPr>
                <a:xfrm>
                  <a:off x="3673929" y="2286000"/>
                  <a:ext cx="457200" cy="457200"/>
                </a:xfrm>
                <a:prstGeom prst="hexagon">
                  <a:avLst/>
                </a:prstGeom>
                <a:noFill/>
                <a:ln w="254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296" name="Hexagon 295"/>
                <p:cNvSpPr/>
                <p:nvPr/>
              </p:nvSpPr>
              <p:spPr>
                <a:xfrm>
                  <a:off x="4038602" y="2520045"/>
                  <a:ext cx="457200" cy="457200"/>
                </a:xfrm>
                <a:prstGeom prst="hexagon">
                  <a:avLst/>
                </a:prstGeom>
                <a:noFill/>
                <a:ln w="254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002060"/>
                    </a:solidFill>
                  </a:endParaRPr>
                </a:p>
              </p:txBody>
            </p:sp>
          </p:grpSp>
        </p:grpSp>
        <p:sp>
          <p:nvSpPr>
            <p:cNvPr id="273" name="Hexagon 272"/>
            <p:cNvSpPr/>
            <p:nvPr/>
          </p:nvSpPr>
          <p:spPr>
            <a:xfrm>
              <a:off x="4386946" y="3184053"/>
              <a:ext cx="457200" cy="457200"/>
            </a:xfrm>
            <a:prstGeom prst="hexagon">
              <a:avLst/>
            </a:prstGeom>
            <a:noFill/>
            <a:ln w="254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</a:endParaRPr>
            </a:p>
          </p:txBody>
        </p:sp>
        <p:grpSp>
          <p:nvGrpSpPr>
            <p:cNvPr id="272" name="Group 273"/>
            <p:cNvGrpSpPr/>
            <p:nvPr/>
          </p:nvGrpSpPr>
          <p:grpSpPr>
            <a:xfrm>
              <a:off x="4386946" y="2509149"/>
              <a:ext cx="1170217" cy="925290"/>
              <a:chOff x="3673929" y="2051955"/>
              <a:chExt cx="1170217" cy="925290"/>
            </a:xfrm>
          </p:grpSpPr>
          <p:grpSp>
            <p:nvGrpSpPr>
              <p:cNvPr id="274" name="Group 286"/>
              <p:cNvGrpSpPr/>
              <p:nvPr/>
            </p:nvGrpSpPr>
            <p:grpSpPr>
              <a:xfrm>
                <a:off x="3673929" y="2286000"/>
                <a:ext cx="821873" cy="691245"/>
                <a:chOff x="3673929" y="2286000"/>
                <a:chExt cx="821873" cy="691245"/>
              </a:xfrm>
            </p:grpSpPr>
            <p:sp>
              <p:nvSpPr>
                <p:cNvPr id="291" name="Hexagon 290"/>
                <p:cNvSpPr/>
                <p:nvPr/>
              </p:nvSpPr>
              <p:spPr>
                <a:xfrm>
                  <a:off x="3673929" y="2286000"/>
                  <a:ext cx="457200" cy="457200"/>
                </a:xfrm>
                <a:prstGeom prst="hexagon">
                  <a:avLst/>
                </a:prstGeom>
                <a:noFill/>
                <a:ln w="254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292" name="Hexagon 291"/>
                <p:cNvSpPr/>
                <p:nvPr/>
              </p:nvSpPr>
              <p:spPr>
                <a:xfrm>
                  <a:off x="4038602" y="2520045"/>
                  <a:ext cx="457200" cy="457200"/>
                </a:xfrm>
                <a:prstGeom prst="hexagon">
                  <a:avLst/>
                </a:prstGeom>
                <a:noFill/>
                <a:ln w="254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002060"/>
                    </a:solidFill>
                  </a:endParaRPr>
                </a:p>
              </p:txBody>
            </p:sp>
          </p:grpSp>
          <p:grpSp>
            <p:nvGrpSpPr>
              <p:cNvPr id="275" name="Group 287"/>
              <p:cNvGrpSpPr/>
              <p:nvPr/>
            </p:nvGrpSpPr>
            <p:grpSpPr>
              <a:xfrm>
                <a:off x="4022273" y="2051955"/>
                <a:ext cx="821873" cy="691245"/>
                <a:chOff x="3673929" y="2286000"/>
                <a:chExt cx="821873" cy="691245"/>
              </a:xfrm>
            </p:grpSpPr>
            <p:sp>
              <p:nvSpPr>
                <p:cNvPr id="289" name="Hexagon 288"/>
                <p:cNvSpPr/>
                <p:nvPr/>
              </p:nvSpPr>
              <p:spPr>
                <a:xfrm>
                  <a:off x="3673929" y="2286000"/>
                  <a:ext cx="457200" cy="457200"/>
                </a:xfrm>
                <a:prstGeom prst="hexagon">
                  <a:avLst/>
                </a:prstGeom>
                <a:noFill/>
                <a:ln w="254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290" name="Hexagon 289"/>
                <p:cNvSpPr/>
                <p:nvPr/>
              </p:nvSpPr>
              <p:spPr>
                <a:xfrm>
                  <a:off x="4038602" y="2520045"/>
                  <a:ext cx="457200" cy="457200"/>
                </a:xfrm>
                <a:prstGeom prst="hexagon">
                  <a:avLst/>
                </a:prstGeom>
                <a:noFill/>
                <a:ln w="254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002060"/>
                    </a:solidFill>
                  </a:endParaRPr>
                </a:p>
              </p:txBody>
            </p:sp>
          </p:grpSp>
        </p:grpSp>
        <p:grpSp>
          <p:nvGrpSpPr>
            <p:cNvPr id="276" name="Group 274"/>
            <p:cNvGrpSpPr/>
            <p:nvPr/>
          </p:nvGrpSpPr>
          <p:grpSpPr>
            <a:xfrm>
              <a:off x="4735290" y="2041059"/>
              <a:ext cx="821873" cy="691245"/>
              <a:chOff x="8392886" y="5159826"/>
              <a:chExt cx="821873" cy="691245"/>
            </a:xfrm>
          </p:grpSpPr>
          <p:sp>
            <p:nvSpPr>
              <p:cNvPr id="285" name="Hexagon 284"/>
              <p:cNvSpPr/>
              <p:nvPr/>
            </p:nvSpPr>
            <p:spPr>
              <a:xfrm>
                <a:off x="8392886" y="5159826"/>
                <a:ext cx="457200" cy="457200"/>
              </a:xfrm>
              <a:prstGeom prst="hexagon">
                <a:avLst/>
              </a:prstGeom>
              <a:noFill/>
              <a:ln w="254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286" name="Hexagon 285"/>
              <p:cNvSpPr/>
              <p:nvPr/>
            </p:nvSpPr>
            <p:spPr>
              <a:xfrm>
                <a:off x="8757559" y="5393871"/>
                <a:ext cx="457200" cy="457200"/>
              </a:xfrm>
              <a:prstGeom prst="hexagon">
                <a:avLst/>
              </a:prstGeom>
              <a:noFill/>
              <a:ln w="254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287" name="Group 275"/>
            <p:cNvGrpSpPr/>
            <p:nvPr/>
          </p:nvGrpSpPr>
          <p:grpSpPr>
            <a:xfrm>
              <a:off x="3690259" y="2743194"/>
              <a:ext cx="821873" cy="691245"/>
              <a:chOff x="10629900" y="3412669"/>
              <a:chExt cx="821873" cy="691245"/>
            </a:xfrm>
          </p:grpSpPr>
          <p:sp>
            <p:nvSpPr>
              <p:cNvPr id="283" name="Hexagon 282"/>
              <p:cNvSpPr/>
              <p:nvPr/>
            </p:nvSpPr>
            <p:spPr>
              <a:xfrm>
                <a:off x="10629900" y="3412669"/>
                <a:ext cx="457200" cy="457200"/>
              </a:xfrm>
              <a:prstGeom prst="hexagon">
                <a:avLst/>
              </a:prstGeom>
              <a:noFill/>
              <a:ln w="254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284" name="Hexagon 283"/>
              <p:cNvSpPr/>
              <p:nvPr/>
            </p:nvSpPr>
            <p:spPr>
              <a:xfrm>
                <a:off x="10994573" y="3646714"/>
                <a:ext cx="457200" cy="457200"/>
              </a:xfrm>
              <a:prstGeom prst="hexagon">
                <a:avLst/>
              </a:prstGeom>
              <a:noFill/>
              <a:ln w="254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2060"/>
                  </a:solidFill>
                </a:endParaRPr>
              </a:p>
            </p:txBody>
          </p:sp>
        </p:grpSp>
        <p:sp>
          <p:nvSpPr>
            <p:cNvPr id="277" name="Hexagon 276"/>
            <p:cNvSpPr/>
            <p:nvPr/>
          </p:nvSpPr>
          <p:spPr>
            <a:xfrm>
              <a:off x="4370617" y="1817898"/>
              <a:ext cx="457200" cy="457200"/>
            </a:xfrm>
            <a:prstGeom prst="hexagon">
              <a:avLst/>
            </a:prstGeom>
            <a:noFill/>
            <a:ln w="254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278" name="Hexagon 277"/>
            <p:cNvSpPr/>
            <p:nvPr/>
          </p:nvSpPr>
          <p:spPr>
            <a:xfrm>
              <a:off x="3690258" y="3211259"/>
              <a:ext cx="457200" cy="457200"/>
            </a:xfrm>
            <a:prstGeom prst="hexagon">
              <a:avLst/>
            </a:prstGeom>
            <a:noFill/>
            <a:ln w="254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279" name="Hexagon 278"/>
            <p:cNvSpPr/>
            <p:nvPr/>
          </p:nvSpPr>
          <p:spPr>
            <a:xfrm>
              <a:off x="4038602" y="3434433"/>
              <a:ext cx="457200" cy="457200"/>
            </a:xfrm>
            <a:prstGeom prst="hexagon">
              <a:avLst/>
            </a:prstGeom>
            <a:noFill/>
            <a:ln w="254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280" name="Hexagon 279"/>
            <p:cNvSpPr/>
            <p:nvPr/>
          </p:nvSpPr>
          <p:spPr>
            <a:xfrm>
              <a:off x="5089075" y="3227588"/>
              <a:ext cx="457200" cy="457200"/>
            </a:xfrm>
            <a:prstGeom prst="hexagon">
              <a:avLst/>
            </a:prstGeom>
            <a:noFill/>
            <a:ln w="254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281" name="Hexagon 280"/>
            <p:cNvSpPr/>
            <p:nvPr/>
          </p:nvSpPr>
          <p:spPr>
            <a:xfrm>
              <a:off x="4740739" y="3450756"/>
              <a:ext cx="457200" cy="457200"/>
            </a:xfrm>
            <a:prstGeom prst="hexagon">
              <a:avLst/>
            </a:prstGeom>
            <a:noFill/>
            <a:ln w="254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282" name="Hexagon 281"/>
            <p:cNvSpPr/>
            <p:nvPr/>
          </p:nvSpPr>
          <p:spPr>
            <a:xfrm>
              <a:off x="4367898" y="3663033"/>
              <a:ext cx="457200" cy="457200"/>
            </a:xfrm>
            <a:prstGeom prst="hexagon">
              <a:avLst/>
            </a:prstGeom>
            <a:noFill/>
            <a:ln w="254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</a:endParaRPr>
            </a:p>
          </p:txBody>
        </p:sp>
      </p:grpSp>
      <p:grpSp>
        <p:nvGrpSpPr>
          <p:cNvPr id="288" name="Group 298"/>
          <p:cNvGrpSpPr>
            <a:grpSpLocks noChangeAspect="1"/>
          </p:cNvGrpSpPr>
          <p:nvPr/>
        </p:nvGrpSpPr>
        <p:grpSpPr>
          <a:xfrm>
            <a:off x="7668083" y="3735595"/>
            <a:ext cx="205538" cy="251279"/>
            <a:chOff x="3673929" y="1817898"/>
            <a:chExt cx="1883234" cy="2302335"/>
          </a:xfrm>
        </p:grpSpPr>
        <p:grpSp>
          <p:nvGrpSpPr>
            <p:cNvPr id="293" name="Group 299"/>
            <p:cNvGrpSpPr/>
            <p:nvPr/>
          </p:nvGrpSpPr>
          <p:grpSpPr>
            <a:xfrm>
              <a:off x="3673929" y="2051955"/>
              <a:ext cx="1170217" cy="925290"/>
              <a:chOff x="3673929" y="2051955"/>
              <a:chExt cx="1170217" cy="925290"/>
            </a:xfrm>
          </p:grpSpPr>
          <p:grpSp>
            <p:nvGrpSpPr>
              <p:cNvPr id="294" name="Group 320"/>
              <p:cNvGrpSpPr/>
              <p:nvPr/>
            </p:nvGrpSpPr>
            <p:grpSpPr>
              <a:xfrm>
                <a:off x="3673929" y="2286000"/>
                <a:ext cx="821873" cy="691245"/>
                <a:chOff x="3673929" y="2286000"/>
                <a:chExt cx="821873" cy="691245"/>
              </a:xfrm>
            </p:grpSpPr>
            <p:sp>
              <p:nvSpPr>
                <p:cNvPr id="325" name="Hexagon 324"/>
                <p:cNvSpPr/>
                <p:nvPr/>
              </p:nvSpPr>
              <p:spPr>
                <a:xfrm>
                  <a:off x="3673929" y="2286000"/>
                  <a:ext cx="457200" cy="457200"/>
                </a:xfrm>
                <a:prstGeom prst="hexagon">
                  <a:avLst/>
                </a:prstGeom>
                <a:noFill/>
                <a:ln w="254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326" name="Hexagon 325"/>
                <p:cNvSpPr/>
                <p:nvPr/>
              </p:nvSpPr>
              <p:spPr>
                <a:xfrm>
                  <a:off x="4038602" y="2520045"/>
                  <a:ext cx="457200" cy="457200"/>
                </a:xfrm>
                <a:prstGeom prst="hexagon">
                  <a:avLst/>
                </a:prstGeom>
                <a:noFill/>
                <a:ln w="254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002060"/>
                    </a:solidFill>
                  </a:endParaRPr>
                </a:p>
              </p:txBody>
            </p:sp>
          </p:grpSp>
          <p:grpSp>
            <p:nvGrpSpPr>
              <p:cNvPr id="299" name="Group 321"/>
              <p:cNvGrpSpPr/>
              <p:nvPr/>
            </p:nvGrpSpPr>
            <p:grpSpPr>
              <a:xfrm>
                <a:off x="4022273" y="2051955"/>
                <a:ext cx="821873" cy="691245"/>
                <a:chOff x="3673929" y="2286000"/>
                <a:chExt cx="821873" cy="691245"/>
              </a:xfrm>
            </p:grpSpPr>
            <p:sp>
              <p:nvSpPr>
                <p:cNvPr id="323" name="Hexagon 322"/>
                <p:cNvSpPr/>
                <p:nvPr/>
              </p:nvSpPr>
              <p:spPr>
                <a:xfrm>
                  <a:off x="3673929" y="2286000"/>
                  <a:ext cx="457200" cy="457200"/>
                </a:xfrm>
                <a:prstGeom prst="hexagon">
                  <a:avLst/>
                </a:prstGeom>
                <a:noFill/>
                <a:ln w="254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324" name="Hexagon 323"/>
                <p:cNvSpPr/>
                <p:nvPr/>
              </p:nvSpPr>
              <p:spPr>
                <a:xfrm>
                  <a:off x="4038602" y="2520045"/>
                  <a:ext cx="457200" cy="457200"/>
                </a:xfrm>
                <a:prstGeom prst="hexagon">
                  <a:avLst/>
                </a:prstGeom>
                <a:noFill/>
                <a:ln w="254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002060"/>
                    </a:solidFill>
                  </a:endParaRPr>
                </a:p>
              </p:txBody>
            </p:sp>
          </p:grpSp>
        </p:grpSp>
        <p:sp>
          <p:nvSpPr>
            <p:cNvPr id="301" name="Hexagon 300"/>
            <p:cNvSpPr/>
            <p:nvPr/>
          </p:nvSpPr>
          <p:spPr>
            <a:xfrm>
              <a:off x="4386946" y="3184053"/>
              <a:ext cx="457200" cy="457200"/>
            </a:xfrm>
            <a:prstGeom prst="hexagon">
              <a:avLst/>
            </a:prstGeom>
            <a:noFill/>
            <a:ln w="254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</a:endParaRPr>
            </a:p>
          </p:txBody>
        </p:sp>
        <p:grpSp>
          <p:nvGrpSpPr>
            <p:cNvPr id="300" name="Group 301"/>
            <p:cNvGrpSpPr/>
            <p:nvPr/>
          </p:nvGrpSpPr>
          <p:grpSpPr>
            <a:xfrm>
              <a:off x="4386946" y="2509149"/>
              <a:ext cx="1170217" cy="925290"/>
              <a:chOff x="3673929" y="2051955"/>
              <a:chExt cx="1170217" cy="925290"/>
            </a:xfrm>
          </p:grpSpPr>
          <p:grpSp>
            <p:nvGrpSpPr>
              <p:cNvPr id="302" name="Group 314"/>
              <p:cNvGrpSpPr/>
              <p:nvPr/>
            </p:nvGrpSpPr>
            <p:grpSpPr>
              <a:xfrm>
                <a:off x="3673929" y="2286000"/>
                <a:ext cx="821873" cy="691245"/>
                <a:chOff x="3673929" y="2286000"/>
                <a:chExt cx="821873" cy="691245"/>
              </a:xfrm>
            </p:grpSpPr>
            <p:sp>
              <p:nvSpPr>
                <p:cNvPr id="319" name="Hexagon 318"/>
                <p:cNvSpPr/>
                <p:nvPr/>
              </p:nvSpPr>
              <p:spPr>
                <a:xfrm>
                  <a:off x="3673929" y="2286000"/>
                  <a:ext cx="457200" cy="457200"/>
                </a:xfrm>
                <a:prstGeom prst="hexagon">
                  <a:avLst/>
                </a:prstGeom>
                <a:noFill/>
                <a:ln w="254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320" name="Hexagon 319"/>
                <p:cNvSpPr/>
                <p:nvPr/>
              </p:nvSpPr>
              <p:spPr>
                <a:xfrm>
                  <a:off x="4038602" y="2520045"/>
                  <a:ext cx="457200" cy="457200"/>
                </a:xfrm>
                <a:prstGeom prst="hexagon">
                  <a:avLst/>
                </a:prstGeom>
                <a:noFill/>
                <a:ln w="254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002060"/>
                    </a:solidFill>
                  </a:endParaRPr>
                </a:p>
              </p:txBody>
            </p:sp>
          </p:grpSp>
          <p:grpSp>
            <p:nvGrpSpPr>
              <p:cNvPr id="303" name="Group 315"/>
              <p:cNvGrpSpPr/>
              <p:nvPr/>
            </p:nvGrpSpPr>
            <p:grpSpPr>
              <a:xfrm>
                <a:off x="4022273" y="2051955"/>
                <a:ext cx="821873" cy="691245"/>
                <a:chOff x="3673929" y="2286000"/>
                <a:chExt cx="821873" cy="691245"/>
              </a:xfrm>
            </p:grpSpPr>
            <p:sp>
              <p:nvSpPr>
                <p:cNvPr id="317" name="Hexagon 316"/>
                <p:cNvSpPr/>
                <p:nvPr/>
              </p:nvSpPr>
              <p:spPr>
                <a:xfrm>
                  <a:off x="3673929" y="2286000"/>
                  <a:ext cx="457200" cy="457200"/>
                </a:xfrm>
                <a:prstGeom prst="hexagon">
                  <a:avLst/>
                </a:prstGeom>
                <a:noFill/>
                <a:ln w="254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318" name="Hexagon 317"/>
                <p:cNvSpPr/>
                <p:nvPr/>
              </p:nvSpPr>
              <p:spPr>
                <a:xfrm>
                  <a:off x="4038602" y="2520045"/>
                  <a:ext cx="457200" cy="457200"/>
                </a:xfrm>
                <a:prstGeom prst="hexagon">
                  <a:avLst/>
                </a:prstGeom>
                <a:noFill/>
                <a:ln w="254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002060"/>
                    </a:solidFill>
                  </a:endParaRPr>
                </a:p>
              </p:txBody>
            </p:sp>
          </p:grpSp>
        </p:grpSp>
        <p:grpSp>
          <p:nvGrpSpPr>
            <p:cNvPr id="304" name="Group 302"/>
            <p:cNvGrpSpPr/>
            <p:nvPr/>
          </p:nvGrpSpPr>
          <p:grpSpPr>
            <a:xfrm>
              <a:off x="4735290" y="2041059"/>
              <a:ext cx="821873" cy="691245"/>
              <a:chOff x="8392886" y="5159826"/>
              <a:chExt cx="821873" cy="691245"/>
            </a:xfrm>
          </p:grpSpPr>
          <p:sp>
            <p:nvSpPr>
              <p:cNvPr id="313" name="Hexagon 312"/>
              <p:cNvSpPr/>
              <p:nvPr/>
            </p:nvSpPr>
            <p:spPr>
              <a:xfrm>
                <a:off x="8392886" y="5159826"/>
                <a:ext cx="457200" cy="457200"/>
              </a:xfrm>
              <a:prstGeom prst="hexagon">
                <a:avLst/>
              </a:prstGeom>
              <a:noFill/>
              <a:ln w="254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314" name="Hexagon 313"/>
              <p:cNvSpPr/>
              <p:nvPr/>
            </p:nvSpPr>
            <p:spPr>
              <a:xfrm>
                <a:off x="8757559" y="5393871"/>
                <a:ext cx="457200" cy="457200"/>
              </a:xfrm>
              <a:prstGeom prst="hexagon">
                <a:avLst/>
              </a:prstGeom>
              <a:noFill/>
              <a:ln w="254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315" name="Group 303"/>
            <p:cNvGrpSpPr/>
            <p:nvPr/>
          </p:nvGrpSpPr>
          <p:grpSpPr>
            <a:xfrm>
              <a:off x="3690259" y="2743194"/>
              <a:ext cx="821873" cy="691245"/>
              <a:chOff x="10629900" y="3412669"/>
              <a:chExt cx="821873" cy="691245"/>
            </a:xfrm>
          </p:grpSpPr>
          <p:sp>
            <p:nvSpPr>
              <p:cNvPr id="311" name="Hexagon 310"/>
              <p:cNvSpPr/>
              <p:nvPr/>
            </p:nvSpPr>
            <p:spPr>
              <a:xfrm>
                <a:off x="10629900" y="3412669"/>
                <a:ext cx="457200" cy="457200"/>
              </a:xfrm>
              <a:prstGeom prst="hexagon">
                <a:avLst/>
              </a:prstGeom>
              <a:noFill/>
              <a:ln w="254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312" name="Hexagon 311"/>
              <p:cNvSpPr/>
              <p:nvPr/>
            </p:nvSpPr>
            <p:spPr>
              <a:xfrm>
                <a:off x="10994573" y="3646714"/>
                <a:ext cx="457200" cy="457200"/>
              </a:xfrm>
              <a:prstGeom prst="hexagon">
                <a:avLst/>
              </a:prstGeom>
              <a:noFill/>
              <a:ln w="254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2060"/>
                  </a:solidFill>
                </a:endParaRPr>
              </a:p>
            </p:txBody>
          </p:sp>
        </p:grpSp>
        <p:sp>
          <p:nvSpPr>
            <p:cNvPr id="305" name="Hexagon 304"/>
            <p:cNvSpPr/>
            <p:nvPr/>
          </p:nvSpPr>
          <p:spPr>
            <a:xfrm>
              <a:off x="4370617" y="1817898"/>
              <a:ext cx="457200" cy="457200"/>
            </a:xfrm>
            <a:prstGeom prst="hexagon">
              <a:avLst/>
            </a:prstGeom>
            <a:noFill/>
            <a:ln w="254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306" name="Hexagon 305"/>
            <p:cNvSpPr/>
            <p:nvPr/>
          </p:nvSpPr>
          <p:spPr>
            <a:xfrm>
              <a:off x="3690258" y="3211259"/>
              <a:ext cx="457200" cy="457200"/>
            </a:xfrm>
            <a:prstGeom prst="hexagon">
              <a:avLst/>
            </a:prstGeom>
            <a:noFill/>
            <a:ln w="254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307" name="Hexagon 306"/>
            <p:cNvSpPr/>
            <p:nvPr/>
          </p:nvSpPr>
          <p:spPr>
            <a:xfrm>
              <a:off x="4038602" y="3434433"/>
              <a:ext cx="457200" cy="457200"/>
            </a:xfrm>
            <a:prstGeom prst="hexagon">
              <a:avLst/>
            </a:prstGeom>
            <a:noFill/>
            <a:ln w="254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308" name="Hexagon 307"/>
            <p:cNvSpPr/>
            <p:nvPr/>
          </p:nvSpPr>
          <p:spPr>
            <a:xfrm>
              <a:off x="5089075" y="3227588"/>
              <a:ext cx="457200" cy="457200"/>
            </a:xfrm>
            <a:prstGeom prst="hexagon">
              <a:avLst/>
            </a:prstGeom>
            <a:noFill/>
            <a:ln w="254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309" name="Hexagon 308"/>
            <p:cNvSpPr/>
            <p:nvPr/>
          </p:nvSpPr>
          <p:spPr>
            <a:xfrm>
              <a:off x="4740739" y="3450756"/>
              <a:ext cx="457200" cy="457200"/>
            </a:xfrm>
            <a:prstGeom prst="hexagon">
              <a:avLst/>
            </a:prstGeom>
            <a:noFill/>
            <a:ln w="254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310" name="Hexagon 309"/>
            <p:cNvSpPr/>
            <p:nvPr/>
          </p:nvSpPr>
          <p:spPr>
            <a:xfrm>
              <a:off x="4367898" y="3663033"/>
              <a:ext cx="457200" cy="457200"/>
            </a:xfrm>
            <a:prstGeom prst="hexagon">
              <a:avLst/>
            </a:prstGeom>
            <a:noFill/>
            <a:ln w="254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</a:endParaRPr>
            </a:p>
          </p:txBody>
        </p:sp>
      </p:grpSp>
      <p:sp>
        <p:nvSpPr>
          <p:cNvPr id="327" name="TextBox 326"/>
          <p:cNvSpPr txBox="1"/>
          <p:nvPr/>
        </p:nvSpPr>
        <p:spPr>
          <a:xfrm>
            <a:off x="2854468" y="5973111"/>
            <a:ext cx="1859227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2060"/>
                </a:solidFill>
              </a:rPr>
              <a:t>Brownian Motion</a:t>
            </a:r>
          </a:p>
        </p:txBody>
      </p:sp>
      <p:sp>
        <p:nvSpPr>
          <p:cNvPr id="328" name="TextBox 327"/>
          <p:cNvSpPr txBox="1"/>
          <p:nvPr/>
        </p:nvSpPr>
        <p:spPr>
          <a:xfrm>
            <a:off x="5303804" y="5973111"/>
            <a:ext cx="1417376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2060"/>
                </a:solidFill>
              </a:rPr>
              <a:t>Fluid Motion</a:t>
            </a:r>
          </a:p>
        </p:txBody>
      </p:sp>
      <p:sp>
        <p:nvSpPr>
          <p:cNvPr id="329" name="TextBox 328"/>
          <p:cNvSpPr txBox="1"/>
          <p:nvPr/>
        </p:nvSpPr>
        <p:spPr>
          <a:xfrm>
            <a:off x="7678219" y="5973111"/>
            <a:ext cx="2090957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2060"/>
                </a:solidFill>
              </a:rPr>
              <a:t>Differential Settling</a:t>
            </a:r>
          </a:p>
        </p:txBody>
      </p:sp>
      <p:grpSp>
        <p:nvGrpSpPr>
          <p:cNvPr id="316" name="Group 127">
            <a:extLst>
              <a:ext uri="{FF2B5EF4-FFF2-40B4-BE49-F238E27FC236}">
                <a16:creationId xmlns:a16="http://schemas.microsoft.com/office/drawing/2014/main" id="{BAD1FAF9-AD44-2061-8D9B-6B13098664AB}"/>
              </a:ext>
            </a:extLst>
          </p:cNvPr>
          <p:cNvGrpSpPr>
            <a:grpSpLocks noChangeAspect="1"/>
          </p:cNvGrpSpPr>
          <p:nvPr/>
        </p:nvGrpSpPr>
        <p:grpSpPr>
          <a:xfrm>
            <a:off x="10501669" y="3963558"/>
            <a:ext cx="205538" cy="251279"/>
            <a:chOff x="3673929" y="1817898"/>
            <a:chExt cx="1883234" cy="2302335"/>
          </a:xfrm>
        </p:grpSpPr>
        <p:grpSp>
          <p:nvGrpSpPr>
            <p:cNvPr id="321" name="Group 128">
              <a:extLst>
                <a:ext uri="{FF2B5EF4-FFF2-40B4-BE49-F238E27FC236}">
                  <a16:creationId xmlns:a16="http://schemas.microsoft.com/office/drawing/2014/main" id="{CDC4E930-1C45-FE3A-4920-B911886175F9}"/>
                </a:ext>
              </a:extLst>
            </p:cNvPr>
            <p:cNvGrpSpPr/>
            <p:nvPr/>
          </p:nvGrpSpPr>
          <p:grpSpPr>
            <a:xfrm>
              <a:off x="3673929" y="2051955"/>
              <a:ext cx="1170217" cy="925290"/>
              <a:chOff x="3673929" y="2051955"/>
              <a:chExt cx="1170217" cy="925290"/>
            </a:xfrm>
          </p:grpSpPr>
          <p:grpSp>
            <p:nvGrpSpPr>
              <p:cNvPr id="349" name="Group 149">
                <a:extLst>
                  <a:ext uri="{FF2B5EF4-FFF2-40B4-BE49-F238E27FC236}">
                    <a16:creationId xmlns:a16="http://schemas.microsoft.com/office/drawing/2014/main" id="{51A43813-14AE-5735-345C-670724685FE4}"/>
                  </a:ext>
                </a:extLst>
              </p:cNvPr>
              <p:cNvGrpSpPr/>
              <p:nvPr/>
            </p:nvGrpSpPr>
            <p:grpSpPr>
              <a:xfrm>
                <a:off x="3673929" y="2286000"/>
                <a:ext cx="821873" cy="691245"/>
                <a:chOff x="3673929" y="2286000"/>
                <a:chExt cx="821873" cy="691245"/>
              </a:xfrm>
            </p:grpSpPr>
            <p:sp>
              <p:nvSpPr>
                <p:cNvPr id="353" name="Hexagon 352">
                  <a:extLst>
                    <a:ext uri="{FF2B5EF4-FFF2-40B4-BE49-F238E27FC236}">
                      <a16:creationId xmlns:a16="http://schemas.microsoft.com/office/drawing/2014/main" id="{6D6EA50E-3787-443F-6012-F1D6E78A569F}"/>
                    </a:ext>
                  </a:extLst>
                </p:cNvPr>
                <p:cNvSpPr/>
                <p:nvPr/>
              </p:nvSpPr>
              <p:spPr>
                <a:xfrm>
                  <a:off x="3673929" y="2286000"/>
                  <a:ext cx="457200" cy="457200"/>
                </a:xfrm>
                <a:prstGeom prst="hexagon">
                  <a:avLst/>
                </a:prstGeom>
                <a:noFill/>
                <a:ln w="254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354" name="Hexagon 353">
                  <a:extLst>
                    <a:ext uri="{FF2B5EF4-FFF2-40B4-BE49-F238E27FC236}">
                      <a16:creationId xmlns:a16="http://schemas.microsoft.com/office/drawing/2014/main" id="{BBF32EAA-EBC3-C6EC-A74C-28A9548A603C}"/>
                    </a:ext>
                  </a:extLst>
                </p:cNvPr>
                <p:cNvSpPr/>
                <p:nvPr/>
              </p:nvSpPr>
              <p:spPr>
                <a:xfrm>
                  <a:off x="4038602" y="2520045"/>
                  <a:ext cx="457200" cy="457200"/>
                </a:xfrm>
                <a:prstGeom prst="hexagon">
                  <a:avLst/>
                </a:prstGeom>
                <a:noFill/>
                <a:ln w="254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002060"/>
                    </a:solidFill>
                  </a:endParaRPr>
                </a:p>
              </p:txBody>
            </p:sp>
          </p:grpSp>
          <p:grpSp>
            <p:nvGrpSpPr>
              <p:cNvPr id="350" name="Group 150">
                <a:extLst>
                  <a:ext uri="{FF2B5EF4-FFF2-40B4-BE49-F238E27FC236}">
                    <a16:creationId xmlns:a16="http://schemas.microsoft.com/office/drawing/2014/main" id="{D745F89D-4BD1-4C87-E5E5-CCD73CBBC072}"/>
                  </a:ext>
                </a:extLst>
              </p:cNvPr>
              <p:cNvGrpSpPr/>
              <p:nvPr/>
            </p:nvGrpSpPr>
            <p:grpSpPr>
              <a:xfrm>
                <a:off x="4022273" y="2051955"/>
                <a:ext cx="821873" cy="691245"/>
                <a:chOff x="3673929" y="2286000"/>
                <a:chExt cx="821873" cy="691245"/>
              </a:xfrm>
            </p:grpSpPr>
            <p:sp>
              <p:nvSpPr>
                <p:cNvPr id="351" name="Hexagon 350">
                  <a:extLst>
                    <a:ext uri="{FF2B5EF4-FFF2-40B4-BE49-F238E27FC236}">
                      <a16:creationId xmlns:a16="http://schemas.microsoft.com/office/drawing/2014/main" id="{7225AE05-B817-9049-47FA-8FE390BF2833}"/>
                    </a:ext>
                  </a:extLst>
                </p:cNvPr>
                <p:cNvSpPr/>
                <p:nvPr/>
              </p:nvSpPr>
              <p:spPr>
                <a:xfrm>
                  <a:off x="3673929" y="2286000"/>
                  <a:ext cx="457200" cy="457200"/>
                </a:xfrm>
                <a:prstGeom prst="hexagon">
                  <a:avLst/>
                </a:prstGeom>
                <a:noFill/>
                <a:ln w="254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352" name="Hexagon 351">
                  <a:extLst>
                    <a:ext uri="{FF2B5EF4-FFF2-40B4-BE49-F238E27FC236}">
                      <a16:creationId xmlns:a16="http://schemas.microsoft.com/office/drawing/2014/main" id="{736B7172-D4CE-509D-6DF2-11F4ED45480A}"/>
                    </a:ext>
                  </a:extLst>
                </p:cNvPr>
                <p:cNvSpPr/>
                <p:nvPr/>
              </p:nvSpPr>
              <p:spPr>
                <a:xfrm>
                  <a:off x="4038602" y="2520045"/>
                  <a:ext cx="457200" cy="457200"/>
                </a:xfrm>
                <a:prstGeom prst="hexagon">
                  <a:avLst/>
                </a:prstGeom>
                <a:noFill/>
                <a:ln w="254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002060"/>
                    </a:solidFill>
                  </a:endParaRPr>
                </a:p>
              </p:txBody>
            </p:sp>
          </p:grpSp>
        </p:grpSp>
        <p:sp>
          <p:nvSpPr>
            <p:cNvPr id="322" name="Hexagon 321">
              <a:extLst>
                <a:ext uri="{FF2B5EF4-FFF2-40B4-BE49-F238E27FC236}">
                  <a16:creationId xmlns:a16="http://schemas.microsoft.com/office/drawing/2014/main" id="{FC554220-02BE-B5BA-FCE4-D360C537E902}"/>
                </a:ext>
              </a:extLst>
            </p:cNvPr>
            <p:cNvSpPr/>
            <p:nvPr/>
          </p:nvSpPr>
          <p:spPr>
            <a:xfrm>
              <a:off x="4386946" y="3184053"/>
              <a:ext cx="457200" cy="457200"/>
            </a:xfrm>
            <a:prstGeom prst="hexagon">
              <a:avLst/>
            </a:prstGeom>
            <a:noFill/>
            <a:ln w="254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</a:endParaRPr>
            </a:p>
          </p:txBody>
        </p:sp>
        <p:grpSp>
          <p:nvGrpSpPr>
            <p:cNvPr id="330" name="Group 130">
              <a:extLst>
                <a:ext uri="{FF2B5EF4-FFF2-40B4-BE49-F238E27FC236}">
                  <a16:creationId xmlns:a16="http://schemas.microsoft.com/office/drawing/2014/main" id="{4A43076E-71F0-63C3-A869-8D9F1F8101B8}"/>
                </a:ext>
              </a:extLst>
            </p:cNvPr>
            <p:cNvGrpSpPr/>
            <p:nvPr/>
          </p:nvGrpSpPr>
          <p:grpSpPr>
            <a:xfrm>
              <a:off x="4386946" y="2509149"/>
              <a:ext cx="1170217" cy="925290"/>
              <a:chOff x="3673929" y="2051955"/>
              <a:chExt cx="1170217" cy="925290"/>
            </a:xfrm>
          </p:grpSpPr>
          <p:grpSp>
            <p:nvGrpSpPr>
              <p:cNvPr id="343" name="Group 143">
                <a:extLst>
                  <a:ext uri="{FF2B5EF4-FFF2-40B4-BE49-F238E27FC236}">
                    <a16:creationId xmlns:a16="http://schemas.microsoft.com/office/drawing/2014/main" id="{FB92C138-596A-72CB-214E-090F894A36A1}"/>
                  </a:ext>
                </a:extLst>
              </p:cNvPr>
              <p:cNvGrpSpPr/>
              <p:nvPr/>
            </p:nvGrpSpPr>
            <p:grpSpPr>
              <a:xfrm>
                <a:off x="3673929" y="2286000"/>
                <a:ext cx="821873" cy="691245"/>
                <a:chOff x="3673929" y="2286000"/>
                <a:chExt cx="821873" cy="691245"/>
              </a:xfrm>
            </p:grpSpPr>
            <p:sp>
              <p:nvSpPr>
                <p:cNvPr id="347" name="Hexagon 346">
                  <a:extLst>
                    <a:ext uri="{FF2B5EF4-FFF2-40B4-BE49-F238E27FC236}">
                      <a16:creationId xmlns:a16="http://schemas.microsoft.com/office/drawing/2014/main" id="{5B9DD2D8-9AA4-34CD-E904-95E5A6674604}"/>
                    </a:ext>
                  </a:extLst>
                </p:cNvPr>
                <p:cNvSpPr/>
                <p:nvPr/>
              </p:nvSpPr>
              <p:spPr>
                <a:xfrm>
                  <a:off x="3673929" y="2286000"/>
                  <a:ext cx="457200" cy="457200"/>
                </a:xfrm>
                <a:prstGeom prst="hexagon">
                  <a:avLst/>
                </a:prstGeom>
                <a:noFill/>
                <a:ln w="254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348" name="Hexagon 347">
                  <a:extLst>
                    <a:ext uri="{FF2B5EF4-FFF2-40B4-BE49-F238E27FC236}">
                      <a16:creationId xmlns:a16="http://schemas.microsoft.com/office/drawing/2014/main" id="{21F963E7-EEB8-96BF-C92D-0E79CB6094A9}"/>
                    </a:ext>
                  </a:extLst>
                </p:cNvPr>
                <p:cNvSpPr/>
                <p:nvPr/>
              </p:nvSpPr>
              <p:spPr>
                <a:xfrm>
                  <a:off x="4038602" y="2520045"/>
                  <a:ext cx="457200" cy="457200"/>
                </a:xfrm>
                <a:prstGeom prst="hexagon">
                  <a:avLst/>
                </a:prstGeom>
                <a:noFill/>
                <a:ln w="254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002060"/>
                    </a:solidFill>
                  </a:endParaRPr>
                </a:p>
              </p:txBody>
            </p:sp>
          </p:grpSp>
          <p:grpSp>
            <p:nvGrpSpPr>
              <p:cNvPr id="344" name="Group 144">
                <a:extLst>
                  <a:ext uri="{FF2B5EF4-FFF2-40B4-BE49-F238E27FC236}">
                    <a16:creationId xmlns:a16="http://schemas.microsoft.com/office/drawing/2014/main" id="{BD490C8A-FCFA-416D-5384-2C72A8768104}"/>
                  </a:ext>
                </a:extLst>
              </p:cNvPr>
              <p:cNvGrpSpPr/>
              <p:nvPr/>
            </p:nvGrpSpPr>
            <p:grpSpPr>
              <a:xfrm>
                <a:off x="4022273" y="2051955"/>
                <a:ext cx="821873" cy="691245"/>
                <a:chOff x="3673929" y="2286000"/>
                <a:chExt cx="821873" cy="691245"/>
              </a:xfrm>
            </p:grpSpPr>
            <p:sp>
              <p:nvSpPr>
                <p:cNvPr id="345" name="Hexagon 344">
                  <a:extLst>
                    <a:ext uri="{FF2B5EF4-FFF2-40B4-BE49-F238E27FC236}">
                      <a16:creationId xmlns:a16="http://schemas.microsoft.com/office/drawing/2014/main" id="{B519E7FF-6161-7910-C987-477252FFABA1}"/>
                    </a:ext>
                  </a:extLst>
                </p:cNvPr>
                <p:cNvSpPr/>
                <p:nvPr/>
              </p:nvSpPr>
              <p:spPr>
                <a:xfrm>
                  <a:off x="3673929" y="2286000"/>
                  <a:ext cx="457200" cy="457200"/>
                </a:xfrm>
                <a:prstGeom prst="hexagon">
                  <a:avLst/>
                </a:prstGeom>
                <a:noFill/>
                <a:ln w="254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346" name="Hexagon 345">
                  <a:extLst>
                    <a:ext uri="{FF2B5EF4-FFF2-40B4-BE49-F238E27FC236}">
                      <a16:creationId xmlns:a16="http://schemas.microsoft.com/office/drawing/2014/main" id="{5FC7664B-598F-0A61-8B5C-3F5692D43BD4}"/>
                    </a:ext>
                  </a:extLst>
                </p:cNvPr>
                <p:cNvSpPr/>
                <p:nvPr/>
              </p:nvSpPr>
              <p:spPr>
                <a:xfrm>
                  <a:off x="4038602" y="2520045"/>
                  <a:ext cx="457200" cy="457200"/>
                </a:xfrm>
                <a:prstGeom prst="hexagon">
                  <a:avLst/>
                </a:prstGeom>
                <a:noFill/>
                <a:ln w="254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002060"/>
                    </a:solidFill>
                  </a:endParaRPr>
                </a:p>
              </p:txBody>
            </p:sp>
          </p:grpSp>
        </p:grpSp>
        <p:grpSp>
          <p:nvGrpSpPr>
            <p:cNvPr id="331" name="Group 131">
              <a:extLst>
                <a:ext uri="{FF2B5EF4-FFF2-40B4-BE49-F238E27FC236}">
                  <a16:creationId xmlns:a16="http://schemas.microsoft.com/office/drawing/2014/main" id="{20AF535E-866E-A660-B81E-AFECCDE8E8C0}"/>
                </a:ext>
              </a:extLst>
            </p:cNvPr>
            <p:cNvGrpSpPr/>
            <p:nvPr/>
          </p:nvGrpSpPr>
          <p:grpSpPr>
            <a:xfrm>
              <a:off x="4735290" y="2041059"/>
              <a:ext cx="821873" cy="691245"/>
              <a:chOff x="8392886" y="5159826"/>
              <a:chExt cx="821873" cy="691245"/>
            </a:xfrm>
          </p:grpSpPr>
          <p:sp>
            <p:nvSpPr>
              <p:cNvPr id="341" name="Hexagon 340">
                <a:extLst>
                  <a:ext uri="{FF2B5EF4-FFF2-40B4-BE49-F238E27FC236}">
                    <a16:creationId xmlns:a16="http://schemas.microsoft.com/office/drawing/2014/main" id="{6500EBA4-DF01-378C-DEE6-64A0A8D3CB16}"/>
                  </a:ext>
                </a:extLst>
              </p:cNvPr>
              <p:cNvSpPr/>
              <p:nvPr/>
            </p:nvSpPr>
            <p:spPr>
              <a:xfrm>
                <a:off x="8392886" y="5159826"/>
                <a:ext cx="457200" cy="457200"/>
              </a:xfrm>
              <a:prstGeom prst="hexagon">
                <a:avLst/>
              </a:prstGeom>
              <a:noFill/>
              <a:ln w="254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342" name="Hexagon 341">
                <a:extLst>
                  <a:ext uri="{FF2B5EF4-FFF2-40B4-BE49-F238E27FC236}">
                    <a16:creationId xmlns:a16="http://schemas.microsoft.com/office/drawing/2014/main" id="{50D524DA-DED6-B253-7D1D-409375FE4378}"/>
                  </a:ext>
                </a:extLst>
              </p:cNvPr>
              <p:cNvSpPr/>
              <p:nvPr/>
            </p:nvSpPr>
            <p:spPr>
              <a:xfrm>
                <a:off x="8757559" y="5393871"/>
                <a:ext cx="457200" cy="457200"/>
              </a:xfrm>
              <a:prstGeom prst="hexagon">
                <a:avLst/>
              </a:prstGeom>
              <a:noFill/>
              <a:ln w="254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332" name="Group 132">
              <a:extLst>
                <a:ext uri="{FF2B5EF4-FFF2-40B4-BE49-F238E27FC236}">
                  <a16:creationId xmlns:a16="http://schemas.microsoft.com/office/drawing/2014/main" id="{351B058D-E910-6614-2F36-27FBD5612E9F}"/>
                </a:ext>
              </a:extLst>
            </p:cNvPr>
            <p:cNvGrpSpPr/>
            <p:nvPr/>
          </p:nvGrpSpPr>
          <p:grpSpPr>
            <a:xfrm>
              <a:off x="3690259" y="2743194"/>
              <a:ext cx="821873" cy="691245"/>
              <a:chOff x="10629900" y="3412669"/>
              <a:chExt cx="821873" cy="691245"/>
            </a:xfrm>
          </p:grpSpPr>
          <p:sp>
            <p:nvSpPr>
              <p:cNvPr id="339" name="Hexagon 338">
                <a:extLst>
                  <a:ext uri="{FF2B5EF4-FFF2-40B4-BE49-F238E27FC236}">
                    <a16:creationId xmlns:a16="http://schemas.microsoft.com/office/drawing/2014/main" id="{CC192606-1BCD-B046-752A-80116CD54DFA}"/>
                  </a:ext>
                </a:extLst>
              </p:cNvPr>
              <p:cNvSpPr/>
              <p:nvPr/>
            </p:nvSpPr>
            <p:spPr>
              <a:xfrm>
                <a:off x="10629900" y="3412669"/>
                <a:ext cx="457200" cy="457200"/>
              </a:xfrm>
              <a:prstGeom prst="hexagon">
                <a:avLst/>
              </a:prstGeom>
              <a:noFill/>
              <a:ln w="254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340" name="Hexagon 339">
                <a:extLst>
                  <a:ext uri="{FF2B5EF4-FFF2-40B4-BE49-F238E27FC236}">
                    <a16:creationId xmlns:a16="http://schemas.microsoft.com/office/drawing/2014/main" id="{05F3F9E0-7DCB-F946-D6EA-66A8BBB75398}"/>
                  </a:ext>
                </a:extLst>
              </p:cNvPr>
              <p:cNvSpPr/>
              <p:nvPr/>
            </p:nvSpPr>
            <p:spPr>
              <a:xfrm>
                <a:off x="10994573" y="3646714"/>
                <a:ext cx="457200" cy="457200"/>
              </a:xfrm>
              <a:prstGeom prst="hexagon">
                <a:avLst/>
              </a:prstGeom>
              <a:noFill/>
              <a:ln w="254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2060"/>
                  </a:solidFill>
                </a:endParaRPr>
              </a:p>
            </p:txBody>
          </p:sp>
        </p:grpSp>
        <p:sp>
          <p:nvSpPr>
            <p:cNvPr id="333" name="Hexagon 332">
              <a:extLst>
                <a:ext uri="{FF2B5EF4-FFF2-40B4-BE49-F238E27FC236}">
                  <a16:creationId xmlns:a16="http://schemas.microsoft.com/office/drawing/2014/main" id="{17E918B5-C25E-A8F7-37A3-9AC6DC4300CC}"/>
                </a:ext>
              </a:extLst>
            </p:cNvPr>
            <p:cNvSpPr/>
            <p:nvPr/>
          </p:nvSpPr>
          <p:spPr>
            <a:xfrm>
              <a:off x="4370617" y="1817898"/>
              <a:ext cx="457200" cy="457200"/>
            </a:xfrm>
            <a:prstGeom prst="hexagon">
              <a:avLst/>
            </a:prstGeom>
            <a:noFill/>
            <a:ln w="254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334" name="Hexagon 333">
              <a:extLst>
                <a:ext uri="{FF2B5EF4-FFF2-40B4-BE49-F238E27FC236}">
                  <a16:creationId xmlns:a16="http://schemas.microsoft.com/office/drawing/2014/main" id="{AE4DDC82-80FD-99FE-30E0-634E7F02680F}"/>
                </a:ext>
              </a:extLst>
            </p:cNvPr>
            <p:cNvSpPr/>
            <p:nvPr/>
          </p:nvSpPr>
          <p:spPr>
            <a:xfrm>
              <a:off x="3690258" y="3211259"/>
              <a:ext cx="457200" cy="457200"/>
            </a:xfrm>
            <a:prstGeom prst="hexagon">
              <a:avLst/>
            </a:prstGeom>
            <a:noFill/>
            <a:ln w="254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335" name="Hexagon 334">
              <a:extLst>
                <a:ext uri="{FF2B5EF4-FFF2-40B4-BE49-F238E27FC236}">
                  <a16:creationId xmlns:a16="http://schemas.microsoft.com/office/drawing/2014/main" id="{F423B0FB-8824-167D-47EE-2D249BF6139A}"/>
                </a:ext>
              </a:extLst>
            </p:cNvPr>
            <p:cNvSpPr/>
            <p:nvPr/>
          </p:nvSpPr>
          <p:spPr>
            <a:xfrm>
              <a:off x="4038602" y="3434433"/>
              <a:ext cx="457200" cy="457200"/>
            </a:xfrm>
            <a:prstGeom prst="hexagon">
              <a:avLst/>
            </a:prstGeom>
            <a:noFill/>
            <a:ln w="254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336" name="Hexagon 335">
              <a:extLst>
                <a:ext uri="{FF2B5EF4-FFF2-40B4-BE49-F238E27FC236}">
                  <a16:creationId xmlns:a16="http://schemas.microsoft.com/office/drawing/2014/main" id="{A620F87A-4A9F-7755-DC83-0A9F93946B37}"/>
                </a:ext>
              </a:extLst>
            </p:cNvPr>
            <p:cNvSpPr/>
            <p:nvPr/>
          </p:nvSpPr>
          <p:spPr>
            <a:xfrm>
              <a:off x="5089075" y="3227588"/>
              <a:ext cx="457200" cy="457200"/>
            </a:xfrm>
            <a:prstGeom prst="hexagon">
              <a:avLst/>
            </a:prstGeom>
            <a:noFill/>
            <a:ln w="254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337" name="Hexagon 336">
              <a:extLst>
                <a:ext uri="{FF2B5EF4-FFF2-40B4-BE49-F238E27FC236}">
                  <a16:creationId xmlns:a16="http://schemas.microsoft.com/office/drawing/2014/main" id="{5651FA12-5B8F-119C-5F75-2796C454F83E}"/>
                </a:ext>
              </a:extLst>
            </p:cNvPr>
            <p:cNvSpPr/>
            <p:nvPr/>
          </p:nvSpPr>
          <p:spPr>
            <a:xfrm>
              <a:off x="4740739" y="3450756"/>
              <a:ext cx="457200" cy="457200"/>
            </a:xfrm>
            <a:prstGeom prst="hexagon">
              <a:avLst/>
            </a:prstGeom>
            <a:noFill/>
            <a:ln w="254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338" name="Hexagon 337">
              <a:extLst>
                <a:ext uri="{FF2B5EF4-FFF2-40B4-BE49-F238E27FC236}">
                  <a16:creationId xmlns:a16="http://schemas.microsoft.com/office/drawing/2014/main" id="{96F0E25C-4385-3A80-A547-9F084AA072A5}"/>
                </a:ext>
              </a:extLst>
            </p:cNvPr>
            <p:cNvSpPr/>
            <p:nvPr/>
          </p:nvSpPr>
          <p:spPr>
            <a:xfrm>
              <a:off x="4367898" y="3663033"/>
              <a:ext cx="457200" cy="457200"/>
            </a:xfrm>
            <a:prstGeom prst="hexagon">
              <a:avLst/>
            </a:prstGeom>
            <a:noFill/>
            <a:ln w="254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</a:endParaRPr>
            </a:p>
          </p:txBody>
        </p:sp>
      </p:grpSp>
      <p:sp>
        <p:nvSpPr>
          <p:cNvPr id="355" name="Footer Placeholder 354">
            <a:extLst>
              <a:ext uri="{FF2B5EF4-FFF2-40B4-BE49-F238E27FC236}">
                <a16:creationId xmlns:a16="http://schemas.microsoft.com/office/drawing/2014/main" id="{1742340A-79E2-5E29-F44F-EC7BAE40FF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WASP Course 2025</a:t>
            </a:r>
          </a:p>
        </p:txBody>
      </p:sp>
    </p:spTree>
    <p:extLst>
      <p:ext uri="{BB962C8B-B14F-4D97-AF65-F5344CB8AC3E}">
        <p14:creationId xmlns:p14="http://schemas.microsoft.com/office/powerpoint/2010/main" val="37757048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F12774-744F-E02B-8535-FC7BC3A650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853789E6-3326-E642-7784-C4B4286C6D4C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13774" y="1918138"/>
            <a:ext cx="10853803" cy="2215451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dirty="0">
                <a:ea typeface="+mj-ea"/>
              </a:rPr>
              <a:t>WASP8 Particle Attachment:</a:t>
            </a:r>
            <a:br>
              <a:rPr lang="en-US" dirty="0">
                <a:ea typeface="+mj-ea"/>
              </a:rPr>
            </a:br>
            <a:r>
              <a:rPr lang="en-US" dirty="0">
                <a:ea typeface="+mj-ea"/>
              </a:rPr>
              <a:t>in-class example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8347A3A9-E203-68F7-5E9D-B567BD4D42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WASP Course 2025</a:t>
            </a:r>
          </a:p>
        </p:txBody>
      </p:sp>
    </p:spTree>
    <p:extLst>
      <p:ext uri="{BB962C8B-B14F-4D97-AF65-F5344CB8AC3E}">
        <p14:creationId xmlns:p14="http://schemas.microsoft.com/office/powerpoint/2010/main" val="1623757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56E5FF-1E53-0605-B32D-0F787C44142B}"/>
              </a:ext>
            </a:extLst>
          </p:cNvPr>
          <p:cNvSpPr txBox="1">
            <a:spLocks/>
          </p:cNvSpPr>
          <p:nvPr/>
        </p:nvSpPr>
        <p:spPr>
          <a:xfrm>
            <a:off x="88837" y="12396"/>
            <a:ext cx="11842203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rgbClr val="002060"/>
                </a:solidFill>
              </a:rPr>
              <a:t>Add Benzene load into River-Lake-Solids model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EEDDBBA-FC2F-B9B4-76E5-3E40B20755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2687" y="757788"/>
            <a:ext cx="7720476" cy="607068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23D89E8A-4AE8-23B9-1FBA-387AF73BC9F2}"/>
              </a:ext>
            </a:extLst>
          </p:cNvPr>
          <p:cNvSpPr/>
          <p:nvPr/>
        </p:nvSpPr>
        <p:spPr>
          <a:xfrm>
            <a:off x="8877641" y="972834"/>
            <a:ext cx="337751" cy="365125"/>
          </a:xfrm>
          <a:prstGeom prst="ellipse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E38901D-0E1A-19B6-A9CF-A984B68CA0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5557" y="1430402"/>
            <a:ext cx="6767606" cy="541520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54F8ABA-8D52-8972-4CD8-6966664EA6FA}"/>
              </a:ext>
            </a:extLst>
          </p:cNvPr>
          <p:cNvSpPr txBox="1"/>
          <p:nvPr/>
        </p:nvSpPr>
        <p:spPr>
          <a:xfrm>
            <a:off x="196007" y="1430402"/>
            <a:ext cx="5221499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2060"/>
                </a:solidFill>
              </a:rPr>
              <a:t>Loads</a:t>
            </a:r>
          </a:p>
          <a:p>
            <a:endParaRPr lang="en-US" sz="3200" dirty="0">
              <a:solidFill>
                <a:srgbClr val="002060"/>
              </a:solidFill>
            </a:endParaRPr>
          </a:p>
          <a:p>
            <a:r>
              <a:rPr lang="en-US" sz="3200" dirty="0">
                <a:solidFill>
                  <a:srgbClr val="002060"/>
                </a:solidFill>
              </a:rPr>
              <a:t>Benzene time varying load</a:t>
            </a:r>
          </a:p>
          <a:p>
            <a:endParaRPr lang="en-US" sz="3200" dirty="0">
              <a:solidFill>
                <a:srgbClr val="002060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rgbClr val="002060"/>
                </a:solidFill>
              </a:rPr>
              <a:t>1/1/00 to 5/31/00: 0 kg/d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rgbClr val="002060"/>
                </a:solidFill>
              </a:rPr>
              <a:t>6/1/00 to 5/31/05: 20 kg/d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rgbClr val="002060"/>
                </a:solidFill>
              </a:rPr>
              <a:t>6/1/05 to 1/1/10: 	0 kg/d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3200" dirty="0">
              <a:solidFill>
                <a:srgbClr val="002060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3200" dirty="0">
              <a:solidFill>
                <a:srgbClr val="002060"/>
              </a:solidFill>
            </a:endParaRPr>
          </a:p>
          <a:p>
            <a:endParaRPr lang="en-US" sz="1600" dirty="0">
              <a:solidFill>
                <a:srgbClr val="002060"/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A7FD4B2-757C-6861-4E15-1A819D9ACE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WASP Course 2025</a:t>
            </a:r>
          </a:p>
        </p:txBody>
      </p:sp>
    </p:spTree>
    <p:extLst>
      <p:ext uri="{BB962C8B-B14F-4D97-AF65-F5344CB8AC3E}">
        <p14:creationId xmlns:p14="http://schemas.microsoft.com/office/powerpoint/2010/main" val="10885254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AB3899CD0B5CA4E9DAAAE93EAF5C7B8" ma:contentTypeVersion="4" ma:contentTypeDescription="Create a new document." ma:contentTypeScope="" ma:versionID="722552f2a4833060fe16a77864df408f">
  <xsd:schema xmlns:xsd="http://www.w3.org/2001/XMLSchema" xmlns:xs="http://www.w3.org/2001/XMLSchema" xmlns:p="http://schemas.microsoft.com/office/2006/metadata/properties" xmlns:ns1="http://schemas.microsoft.com/sharepoint/v3" xmlns:ns2="4ffa91fb-a0ff-4ac5-b2db-65c790d184a4" xmlns:ns3="http://schemas.microsoft.com/sharepoint.v3" xmlns:ns4="http://schemas.microsoft.com/sharepoint/v3/fields" xmlns:ns5="1d0ba6e2-c11e-4e35-9c9a-4f3bc52d9dba" targetNamespace="http://schemas.microsoft.com/office/2006/metadata/properties" ma:root="true" ma:fieldsID="3d30f2a4812764a5e221fa0f75ea0837" ns1:_="" ns2:_="" ns3:_="" ns4:_="" ns5:_="">
    <xsd:import namespace="http://schemas.microsoft.com/sharepoint/v3"/>
    <xsd:import namespace="4ffa91fb-a0ff-4ac5-b2db-65c790d184a4"/>
    <xsd:import namespace="http://schemas.microsoft.com/sharepoint.v3"/>
    <xsd:import namespace="http://schemas.microsoft.com/sharepoint/v3/fields"/>
    <xsd:import namespace="1d0ba6e2-c11e-4e35-9c9a-4f3bc52d9dba"/>
    <xsd:element name="properties">
      <xsd:complexType>
        <xsd:sequence>
          <xsd:element name="documentManagement">
            <xsd:complexType>
              <xsd:all>
                <xsd:element ref="ns2:Document_x0020_Creation_x0020_Date" minOccurs="0"/>
                <xsd:element ref="ns2:Creator" minOccurs="0"/>
                <xsd:element ref="ns2:EPA_x0020_Office" minOccurs="0"/>
                <xsd:element ref="ns2:Record" minOccurs="0"/>
                <xsd:element ref="ns3:CategoryDescription" minOccurs="0"/>
                <xsd:element ref="ns2:Identifier" minOccurs="0"/>
                <xsd:element ref="ns2:EPA_x0020_Contributor" minOccurs="0"/>
                <xsd:element ref="ns2:External_x0020_Contributor" minOccurs="0"/>
                <xsd:element ref="ns4:_Coverage" minOccurs="0"/>
                <xsd:element ref="ns2:EPA_x0020_Related_x0020_Documents" minOccurs="0"/>
                <xsd:element ref="ns4:_Source" minOccurs="0"/>
                <xsd:element ref="ns2:Rights" minOccurs="0"/>
                <xsd:element ref="ns1:Language" minOccurs="0"/>
                <xsd:element ref="ns2:j747ac98061d40f0aa7bd47e1db5675d" minOccurs="0"/>
                <xsd:element ref="ns2:TaxKeywordTaxHTField" minOccurs="0"/>
                <xsd:element ref="ns2:TaxCatchAllLabel" minOccurs="0"/>
                <xsd:element ref="ns2:TaxCatchAll" minOccurs="0"/>
                <xsd:element ref="ns5:e3f09c3df709400db2417a7161762d62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Language" ma:index="23" nillable="true" ma:displayName="Language" ma:default="English" ma:description="Select the document language from the drop down." ma:format="Dropdown" ma:internalName="Language" ma:readOnly="false">
      <xsd:simpleType>
        <xsd:restriction base="dms:Choice">
          <xsd:enumeration value="Arabic (Saudi Arabia)"/>
          <xsd:enumeration value="Bulgarian (Bulgaria)"/>
          <xsd:enumeration value="Chinese (Hong Kong S.A.R.)"/>
          <xsd:enumeration value="Chinese (People's Republic of China)"/>
          <xsd:enumeration value="Chinese (Taiwan)"/>
          <xsd:enumeration value="Croatian (Croatia)"/>
          <xsd:enumeration value="Czech (Czech Republic)"/>
          <xsd:enumeration value="Danish (Denmark)"/>
          <xsd:enumeration value="Dutch (Netherlands)"/>
          <xsd:enumeration value="English"/>
          <xsd:enumeration value="Estonian (Estonia)"/>
          <xsd:enumeration value="Finnish (Finland)"/>
          <xsd:enumeration value="French (France)"/>
          <xsd:enumeration value="German (Germany)"/>
          <xsd:enumeration value="Greek (Greece)"/>
          <xsd:enumeration value="Hebrew (Israel)"/>
          <xsd:enumeration value="Hindi (India)"/>
          <xsd:enumeration value="Hungarian (Hungary)"/>
          <xsd:enumeration value="Indonesian (Indonesia)"/>
          <xsd:enumeration value="Italian (Italy)"/>
          <xsd:enumeration value="Japanese (Japan)"/>
          <xsd:enumeration value="Korean (Korea)"/>
          <xsd:enumeration value="Latvian (Latvia)"/>
          <xsd:enumeration value="Lithuanian (Lithuania)"/>
          <xsd:enumeration value="Malay (Malaysia)"/>
          <xsd:enumeration value="Norwegian (Bokmal) (Norway)"/>
          <xsd:enumeration value="Polish (Poland)"/>
          <xsd:enumeration value="Portuguese (Brazil)"/>
          <xsd:enumeration value="Portuguese (Portugal)"/>
          <xsd:enumeration value="Romanian (Romania)"/>
          <xsd:enumeration value="Russian (Russia)"/>
          <xsd:enumeration value="Serbian (Latin) (Serbia)"/>
          <xsd:enumeration value="Slovak (Slovakia)"/>
          <xsd:enumeration value="Slovenian (Slovenia)"/>
          <xsd:enumeration value="Spanish (Spain)"/>
          <xsd:enumeration value="Swedish (Sweden)"/>
          <xsd:enumeration value="Thai (Thailand)"/>
          <xsd:enumeration value="Turkish (Turkey)"/>
          <xsd:enumeration value="Ukrainian (Ukraine)"/>
          <xsd:enumeration value="Urdu (Islamic Republic of Pakistan)"/>
          <xsd:enumeration value="Vietnamese (Vietnam)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fa91fb-a0ff-4ac5-b2db-65c790d184a4" elementFormDefault="qualified">
    <xsd:import namespace="http://schemas.microsoft.com/office/2006/documentManagement/types"/>
    <xsd:import namespace="http://schemas.microsoft.com/office/infopath/2007/PartnerControls"/>
    <xsd:element name="Document_x0020_Creation_x0020_Date" ma:index="8" nillable="true" ma:displayName="Document Date" ma:default="[today]" ma:description="Enter the date this document was last modified. The upload date has been entered by default." ma:format="DateOnly" ma:internalName="Document_x0020_Creation_x0020_Date" ma:readOnly="false">
      <xsd:simpleType>
        <xsd:restriction base="dms:DateTime"/>
      </xsd:simpleType>
    </xsd:element>
    <xsd:element name="Creator" ma:index="9" nillable="true" ma:displayName="Creator" ma:description="Enter the person primarily responsible for the document. The name of the person uploading the document has been entered by default." ma:list="UserInfo" ma:SharePointGroup="0" ma:internalName="Creator" ma:readOnly="false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PA_x0020_Office" ma:index="10" nillable="true" ma:displayName="EPA Office" ma:description="Enter the EPA organization primarily responsible for the document. The office of the person uploading the document has been entered by default." ma:internalName="EPA_x0020_Office" ma:readOnly="false">
      <xsd:simpleType>
        <xsd:restriction base="dms:Text">
          <xsd:maxLength value="255"/>
        </xsd:restriction>
      </xsd:simpleType>
    </xsd:element>
    <xsd:element name="Record" ma:index="11" nillable="true" ma:displayName="Record" ma:default="Shared" ma:description="For documents that provide evidence of EPA decisions and actions, select &quot;Shared&quot; (open access) or &quot;Private&quot; (restricted access)." ma:format="Dropdown" ma:internalName="Record" ma:readOnly="false">
      <xsd:simpleType>
        <xsd:restriction base="dms:Choice">
          <xsd:enumeration value="None"/>
          <xsd:enumeration value="Shared"/>
          <xsd:enumeration value="Private"/>
        </xsd:restriction>
      </xsd:simpleType>
    </xsd:element>
    <xsd:element name="Identifier" ma:index="15" nillable="true" ma:displayName="Identifier" ma:description="Enter all EPA identification numbers applicable to this document, one on each line." ma:internalName="Identifier" ma:readOnly="false">
      <xsd:simpleType>
        <xsd:restriction base="dms:Note">
          <xsd:maxLength value="255"/>
        </xsd:restriction>
      </xsd:simpleType>
    </xsd:element>
    <xsd:element name="EPA_x0020_Contributor" ma:index="17" nillable="true" ma:displayName="EPA Contributor" ma:description="Enter an EPA person who contributed to the creation of the document but is not the primary author." ma:list="UserInfo" ma:SharePointGroup="0" ma:internalName="EPA_x0020_Contributor" ma:readOnly="false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xternal_x0020_Contributor" ma:index="18" nillable="true" ma:displayName="External Contributor" ma:description="Enter a non-EPA person who contributed to the creation of the document but is not the primary author." ma:internalName="External_x0020_Contributor" ma:readOnly="false">
      <xsd:simpleType>
        <xsd:restriction base="dms:Note">
          <xsd:maxLength value="255"/>
        </xsd:restriction>
      </xsd:simpleType>
    </xsd:element>
    <xsd:element name="EPA_x0020_Related_x0020_Documents" ma:index="20" nillable="true" ma:displayName="Other Related Documents" ma:description="Enter any related document." ma:internalName="EPA_x0020_Related_x0020_Documents" ma:readOnly="false">
      <xsd:simpleType>
        <xsd:restriction base="dms:Note">
          <xsd:maxLength value="255"/>
        </xsd:restriction>
      </xsd:simpleType>
    </xsd:element>
    <xsd:element name="Rights" ma:index="22" nillable="true" ma:displayName="Rights" ma:description="Enter information about intellectual property rights held over the document (e.g. copyright, patent, trademark)." ma:internalName="Rights" ma:readOnly="false">
      <xsd:simpleType>
        <xsd:restriction base="dms:Note">
          <xsd:maxLength value="255"/>
        </xsd:restriction>
      </xsd:simpleType>
    </xsd:element>
    <xsd:element name="j747ac98061d40f0aa7bd47e1db5675d" ma:index="24" nillable="true" ma:taxonomy="true" ma:internalName="j747ac98061d40f0aa7bd47e1db5675d" ma:taxonomyFieldName="Document_x0020_Type" ma:displayName="Document Type" ma:readOnly="false" ma:default="" ma:fieldId="{3747ac98-061d-40f0-aa7b-d47e1db5675d}" ma:sspId="29f62856-1543-49d4-a736-4569d363f533" ma:termSetId="e06cd6a9-a175-4da0-81cb-8dba7aa394ab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KeywordTaxHTField" ma:index="25" nillable="true" ma:taxonomy="true" ma:internalName="TaxKeywordTaxHTField" ma:taxonomyFieldName="TaxKeyword" ma:displayName="Enterprise Keywords" ma:readOnly="false" ma:fieldId="{23f27201-bee3-471e-b2e7-b64fd8b7ca38}" ma:taxonomyMulti="true" ma:sspId="29f62856-1543-49d4-a736-4569d363f533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Label" ma:index="26" nillable="true" ma:displayName="Taxonomy Catch All Column1" ma:hidden="true" ma:list="{c9b79201-38ff-4552-9d94-337b20200e36}" ma:internalName="TaxCatchAllLabel" ma:readOnly="true" ma:showField="CatchAllDataLabel" ma:web="1d0ba6e2-c11e-4e35-9c9a-4f3bc52d9db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" ma:index="27" nillable="true" ma:displayName="Taxonomy Catch All Column" ma:hidden="true" ma:list="{c9b79201-38ff-4552-9d94-337b20200e36}" ma:internalName="TaxCatchAll" ma:showField="CatchAllData" ma:web="1d0ba6e2-c11e-4e35-9c9a-4f3bc52d9db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.v3" elementFormDefault="qualified">
    <xsd:import namespace="http://schemas.microsoft.com/office/2006/documentManagement/types"/>
    <xsd:import namespace="http://schemas.microsoft.com/office/infopath/2007/PartnerControls"/>
    <xsd:element name="CategoryDescription" ma:index="12" nillable="true" ma:displayName="Description" ma:description="Enter a brief description." ma:internalName="CategoryDescription" ma:readOnly="fals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Coverage" ma:index="19" nillable="true" ma:displayName="Coverage" ma:description="Enter the geographic location, jurisdiction, or time period for which the document is relevant." ma:internalName="_Coverage" ma:readOnly="false">
      <xsd:simpleType>
        <xsd:restriction base="dms:Text">
          <xsd:maxLength value="255"/>
        </xsd:restriction>
      </xsd:simpleType>
    </xsd:element>
    <xsd:element name="_Source" ma:index="21" nillable="true" ma:displayName="Source" ma:description="Enter a source from which the document is derived." ma:internalName="_Source" ma:readOnly="fals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0ba6e2-c11e-4e35-9c9a-4f3bc52d9dba" elementFormDefault="qualified">
    <xsd:import namespace="http://schemas.microsoft.com/office/2006/documentManagement/types"/>
    <xsd:import namespace="http://schemas.microsoft.com/office/infopath/2007/PartnerControls"/>
    <xsd:element name="e3f09c3df709400db2417a7161762d62" ma:index="28" nillable="true" ma:taxonomy="true" ma:internalName="e3f09c3df709400db2417a7161762d62" ma:taxonomyFieldName="EPA_x0020_Subject" ma:displayName="EPA Subject" ma:readOnly="false" ma:default="" ma:fieldId="{e3f09c3d-f709-400d-b241-7a7161762d62}" ma:taxonomyMulti="true" ma:sspId="29f62856-1543-49d4-a736-4569d363f533" ma:termSetId="7a3d4ae0-7e62-45a2-a406-c6a8a6a8eee3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5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haredContentType xmlns="Microsoft.SharePoint.Taxonomy.ContentTypeSync" SourceId="29f62856-1543-49d4-a736-4569d363f533" ContentTypeId="0x0101" PreviousValue="false" LastSyncTimeStamp="2016-08-25T00:16:07.24Z"/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Source xmlns="http://schemas.microsoft.com/sharepoint/v3/fields" xsi:nil="true"/>
    <Language xmlns="http://schemas.microsoft.com/sharepoint/v3">English</Language>
    <j747ac98061d40f0aa7bd47e1db5675d xmlns="4ffa91fb-a0ff-4ac5-b2db-65c790d184a4">
      <Terms xmlns="http://schemas.microsoft.com/office/infopath/2007/PartnerControls"/>
    </j747ac98061d40f0aa7bd47e1db5675d>
    <External_x0020_Contributor xmlns="4ffa91fb-a0ff-4ac5-b2db-65c790d184a4" xsi:nil="true"/>
    <TaxKeywordTaxHTField xmlns="4ffa91fb-a0ff-4ac5-b2db-65c790d184a4">
      <Terms xmlns="http://schemas.microsoft.com/office/infopath/2007/PartnerControls"/>
    </TaxKeywordTaxHTField>
    <Record xmlns="4ffa91fb-a0ff-4ac5-b2db-65c790d184a4">Shared</Record>
    <Rights xmlns="4ffa91fb-a0ff-4ac5-b2db-65c790d184a4" xsi:nil="true"/>
    <Document_x0020_Creation_x0020_Date xmlns="4ffa91fb-a0ff-4ac5-b2db-65c790d184a4">2025-09-25T17:54:18+00:00</Document_x0020_Creation_x0020_Date>
    <EPA_x0020_Office xmlns="4ffa91fb-a0ff-4ac5-b2db-65c790d184a4" xsi:nil="true"/>
    <CategoryDescription xmlns="http://schemas.microsoft.com/sharepoint.v3" xsi:nil="true"/>
    <Identifier xmlns="4ffa91fb-a0ff-4ac5-b2db-65c790d184a4" xsi:nil="true"/>
    <_Coverage xmlns="http://schemas.microsoft.com/sharepoint/v3/fields" xsi:nil="true"/>
    <Creator xmlns="4ffa91fb-a0ff-4ac5-b2db-65c790d184a4">
      <UserInfo>
        <DisplayName/>
        <AccountId xsi:nil="true"/>
        <AccountType/>
      </UserInfo>
    </Creator>
    <EPA_x0020_Related_x0020_Documents xmlns="4ffa91fb-a0ff-4ac5-b2db-65c790d184a4" xsi:nil="true"/>
    <e3f09c3df709400db2417a7161762d62 xmlns="1d0ba6e2-c11e-4e35-9c9a-4f3bc52d9dba">
      <Terms xmlns="http://schemas.microsoft.com/office/infopath/2007/PartnerControls"/>
    </e3f09c3df709400db2417a7161762d62>
    <EPA_x0020_Contributor xmlns="4ffa91fb-a0ff-4ac5-b2db-65c790d184a4">
      <UserInfo>
        <DisplayName/>
        <AccountId xsi:nil="true"/>
        <AccountType/>
      </UserInfo>
    </EPA_x0020_Contributor>
    <TaxCatchAll xmlns="4ffa91fb-a0ff-4ac5-b2db-65c790d184a4" xsi:nil="true"/>
  </documentManagement>
</p:properties>
</file>

<file path=customXml/itemProps1.xml><?xml version="1.0" encoding="utf-8"?>
<ds:datastoreItem xmlns:ds="http://schemas.openxmlformats.org/officeDocument/2006/customXml" ds:itemID="{92D96EBC-5EB1-43C7-9964-B0BFD4FB6119}"/>
</file>

<file path=customXml/itemProps2.xml><?xml version="1.0" encoding="utf-8"?>
<ds:datastoreItem xmlns:ds="http://schemas.openxmlformats.org/officeDocument/2006/customXml" ds:itemID="{6448BBAE-ABF1-4367-AEC0-25BE6F342C24}"/>
</file>

<file path=customXml/itemProps3.xml><?xml version="1.0" encoding="utf-8"?>
<ds:datastoreItem xmlns:ds="http://schemas.openxmlformats.org/officeDocument/2006/customXml" ds:itemID="{AE3A3669-63BE-4E2F-8D4E-411F7E3CD798}"/>
</file>

<file path=customXml/itemProps4.xml><?xml version="1.0" encoding="utf-8"?>
<ds:datastoreItem xmlns:ds="http://schemas.openxmlformats.org/officeDocument/2006/customXml" ds:itemID="{EA71048A-F740-49DB-BAE8-9C213C406BAA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6785</TotalTime>
  <Words>528</Words>
  <Application>Microsoft Office PowerPoint</Application>
  <PresentationFormat>Widescreen</PresentationFormat>
  <Paragraphs>107</Paragraphs>
  <Slides>15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MS PGothic</vt:lpstr>
      <vt:lpstr>Aptos</vt:lpstr>
      <vt:lpstr>Aptos Display</vt:lpstr>
      <vt:lpstr>Arial</vt:lpstr>
      <vt:lpstr>Cambria Math</vt:lpstr>
      <vt:lpstr>Symbol</vt:lpstr>
      <vt:lpstr>Office Theme</vt:lpstr>
      <vt:lpstr>WASP8 Particle Attachment: Sorption Kinetic Partitioning Nanomaterial Heteroaggregation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Hetero-aggregation of Nanomaterials</vt:lpstr>
      <vt:lpstr>WASP8 Particle Attachment: in-class example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WASP8 Advanced Toxicant Module</dc:title>
  <dc:creator>Christopher Knightes</dc:creator>
  <cp:lastModifiedBy>Knightes, Chris</cp:lastModifiedBy>
  <cp:revision>9</cp:revision>
  <dcterms:created xsi:type="dcterms:W3CDTF">2024-09-09T14:51:33Z</dcterms:created>
  <dcterms:modified xsi:type="dcterms:W3CDTF">2025-09-25T14:42:13Z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0x010100BAB3899CD0B5CA4E9DAAAE93EAF5C7B8</vt:lpwstr>
  </property>
</Properties>
</file>