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4" r:id="rId1"/>
  </p:sldMasterIdLst>
  <p:notesMasterIdLst>
    <p:notesMasterId r:id="rId18"/>
  </p:notesMasterIdLst>
  <p:sldIdLst>
    <p:sldId id="257" r:id="rId2"/>
    <p:sldId id="350" r:id="rId3"/>
    <p:sldId id="365" r:id="rId4"/>
    <p:sldId id="363" r:id="rId5"/>
    <p:sldId id="366" r:id="rId6"/>
    <p:sldId id="367" r:id="rId7"/>
    <p:sldId id="368" r:id="rId8"/>
    <p:sldId id="369" r:id="rId9"/>
    <p:sldId id="370" r:id="rId10"/>
    <p:sldId id="371" r:id="rId11"/>
    <p:sldId id="372" r:id="rId12"/>
    <p:sldId id="373" r:id="rId13"/>
    <p:sldId id="374" r:id="rId14"/>
    <p:sldId id="375" r:id="rId15"/>
    <p:sldId id="376" r:id="rId16"/>
    <p:sldId id="37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DA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2" autoAdjust="0"/>
    <p:restoredTop sz="96327"/>
  </p:normalViewPr>
  <p:slideViewPr>
    <p:cSldViewPr snapToGrid="0">
      <p:cViewPr varScale="1">
        <p:scale>
          <a:sx n="102" d="100"/>
          <a:sy n="102" d="100"/>
        </p:scale>
        <p:origin x="148" y="5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Relationship Id="rId27" Type="http://schemas.openxmlformats.org/officeDocument/2006/relationships/customXml" Target="../customXml/item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nightes, Chris" userId="11b418f2-9b6a-44fe-b3e2-24b2dc733792" providerId="ADAL" clId="{58EE6ACE-6646-47FF-B964-7B87DCD8CA97}"/>
    <pc:docChg chg="undo custSel addSld delSld modSld">
      <pc:chgData name="Knightes, Chris" userId="11b418f2-9b6a-44fe-b3e2-24b2dc733792" providerId="ADAL" clId="{58EE6ACE-6646-47FF-B964-7B87DCD8CA97}" dt="2025-09-25T14:17:12.050" v="2237" actId="20577"/>
      <pc:docMkLst>
        <pc:docMk/>
      </pc:docMkLst>
      <pc:sldChg chg="modSp mod">
        <pc:chgData name="Knightes, Chris" userId="11b418f2-9b6a-44fe-b3e2-24b2dc733792" providerId="ADAL" clId="{58EE6ACE-6646-47FF-B964-7B87DCD8CA97}" dt="2025-09-24T16:38:17.001" v="52" actId="14100"/>
        <pc:sldMkLst>
          <pc:docMk/>
          <pc:sldMk cId="3053012234" sldId="257"/>
        </pc:sldMkLst>
        <pc:spChg chg="mod">
          <ac:chgData name="Knightes, Chris" userId="11b418f2-9b6a-44fe-b3e2-24b2dc733792" providerId="ADAL" clId="{58EE6ACE-6646-47FF-B964-7B87DCD8CA97}" dt="2025-09-24T16:38:17.001" v="52" actId="14100"/>
          <ac:spMkLst>
            <pc:docMk/>
            <pc:sldMk cId="3053012234" sldId="257"/>
            <ac:spMk id="3074" creationId="{00000000-0000-0000-0000-000000000000}"/>
          </ac:spMkLst>
        </pc:spChg>
      </pc:sldChg>
      <pc:sldChg chg="del">
        <pc:chgData name="Knightes, Chris" userId="11b418f2-9b6a-44fe-b3e2-24b2dc733792" providerId="ADAL" clId="{58EE6ACE-6646-47FF-B964-7B87DCD8CA97}" dt="2025-09-24T16:36:38.427" v="1" actId="2696"/>
        <pc:sldMkLst>
          <pc:docMk/>
          <pc:sldMk cId="3775704873" sldId="259"/>
        </pc:sldMkLst>
      </pc:sldChg>
      <pc:sldChg chg="del">
        <pc:chgData name="Knightes, Chris" userId="11b418f2-9b6a-44fe-b3e2-24b2dc733792" providerId="ADAL" clId="{58EE6ACE-6646-47FF-B964-7B87DCD8CA97}" dt="2025-09-24T16:36:38.427" v="1" actId="2696"/>
        <pc:sldMkLst>
          <pc:docMk/>
          <pc:sldMk cId="3451451419" sldId="287"/>
        </pc:sldMkLst>
      </pc:sldChg>
      <pc:sldChg chg="add">
        <pc:chgData name="Knightes, Chris" userId="11b418f2-9b6a-44fe-b3e2-24b2dc733792" providerId="ADAL" clId="{58EE6ACE-6646-47FF-B964-7B87DCD8CA97}" dt="2025-09-24T16:36:28.781" v="0"/>
        <pc:sldMkLst>
          <pc:docMk/>
          <pc:sldMk cId="2832961997" sldId="350"/>
        </pc:sldMkLst>
      </pc:sldChg>
      <pc:sldChg chg="add del">
        <pc:chgData name="Knightes, Chris" userId="11b418f2-9b6a-44fe-b3e2-24b2dc733792" providerId="ADAL" clId="{58EE6ACE-6646-47FF-B964-7B87DCD8CA97}" dt="2025-09-25T13:15:52.062" v="89" actId="47"/>
        <pc:sldMkLst>
          <pc:docMk/>
          <pc:sldMk cId="609381578" sldId="355"/>
        </pc:sldMkLst>
      </pc:sldChg>
      <pc:sldChg chg="add del">
        <pc:chgData name="Knightes, Chris" userId="11b418f2-9b6a-44fe-b3e2-24b2dc733792" providerId="ADAL" clId="{58EE6ACE-6646-47FF-B964-7B87DCD8CA97}" dt="2025-09-25T13:15:52.062" v="89" actId="47"/>
        <pc:sldMkLst>
          <pc:docMk/>
          <pc:sldMk cId="1527472402" sldId="356"/>
        </pc:sldMkLst>
      </pc:sldChg>
      <pc:sldChg chg="add del">
        <pc:chgData name="Knightes, Chris" userId="11b418f2-9b6a-44fe-b3e2-24b2dc733792" providerId="ADAL" clId="{58EE6ACE-6646-47FF-B964-7B87DCD8CA97}" dt="2025-09-25T13:15:52.062" v="89" actId="47"/>
        <pc:sldMkLst>
          <pc:docMk/>
          <pc:sldMk cId="3049566286" sldId="357"/>
        </pc:sldMkLst>
      </pc:sldChg>
      <pc:sldChg chg="add del">
        <pc:chgData name="Knightes, Chris" userId="11b418f2-9b6a-44fe-b3e2-24b2dc733792" providerId="ADAL" clId="{58EE6ACE-6646-47FF-B964-7B87DCD8CA97}" dt="2025-09-25T13:15:52.062" v="89" actId="47"/>
        <pc:sldMkLst>
          <pc:docMk/>
          <pc:sldMk cId="3257013341" sldId="358"/>
        </pc:sldMkLst>
      </pc:sldChg>
      <pc:sldChg chg="del">
        <pc:chgData name="Knightes, Chris" userId="11b418f2-9b6a-44fe-b3e2-24b2dc733792" providerId="ADAL" clId="{58EE6ACE-6646-47FF-B964-7B87DCD8CA97}" dt="2025-09-24T16:36:38.427" v="1" actId="2696"/>
        <pc:sldMkLst>
          <pc:docMk/>
          <pc:sldMk cId="3487573352" sldId="359"/>
        </pc:sldMkLst>
      </pc:sldChg>
      <pc:sldChg chg="del">
        <pc:chgData name="Knightes, Chris" userId="11b418f2-9b6a-44fe-b3e2-24b2dc733792" providerId="ADAL" clId="{58EE6ACE-6646-47FF-B964-7B87DCD8CA97}" dt="2025-09-24T16:36:38.427" v="1" actId="2696"/>
        <pc:sldMkLst>
          <pc:docMk/>
          <pc:sldMk cId="146912063" sldId="360"/>
        </pc:sldMkLst>
      </pc:sldChg>
      <pc:sldChg chg="del">
        <pc:chgData name="Knightes, Chris" userId="11b418f2-9b6a-44fe-b3e2-24b2dc733792" providerId="ADAL" clId="{58EE6ACE-6646-47FF-B964-7B87DCD8CA97}" dt="2025-09-24T16:36:38.427" v="1" actId="2696"/>
        <pc:sldMkLst>
          <pc:docMk/>
          <pc:sldMk cId="225821383" sldId="361"/>
        </pc:sldMkLst>
      </pc:sldChg>
      <pc:sldChg chg="del">
        <pc:chgData name="Knightes, Chris" userId="11b418f2-9b6a-44fe-b3e2-24b2dc733792" providerId="ADAL" clId="{58EE6ACE-6646-47FF-B964-7B87DCD8CA97}" dt="2025-09-24T16:36:38.427" v="1" actId="2696"/>
        <pc:sldMkLst>
          <pc:docMk/>
          <pc:sldMk cId="2256082007" sldId="362"/>
        </pc:sldMkLst>
      </pc:sldChg>
      <pc:sldChg chg="addSp modSp mod">
        <pc:chgData name="Knightes, Chris" userId="11b418f2-9b6a-44fe-b3e2-24b2dc733792" providerId="ADAL" clId="{58EE6ACE-6646-47FF-B964-7B87DCD8CA97}" dt="2025-09-25T13:19:17.223" v="224" actId="5793"/>
        <pc:sldMkLst>
          <pc:docMk/>
          <pc:sldMk cId="1607443041" sldId="363"/>
        </pc:sldMkLst>
        <pc:spChg chg="add mod">
          <ac:chgData name="Knightes, Chris" userId="11b418f2-9b6a-44fe-b3e2-24b2dc733792" providerId="ADAL" clId="{58EE6ACE-6646-47FF-B964-7B87DCD8CA97}" dt="2025-09-25T13:16:00.457" v="90"/>
          <ac:spMkLst>
            <pc:docMk/>
            <pc:sldMk cId="1607443041" sldId="363"/>
            <ac:spMk id="3" creationId="{C7B221D1-A33C-34FD-BE42-47E10B30EA79}"/>
          </ac:spMkLst>
        </pc:spChg>
        <pc:spChg chg="add mod">
          <ac:chgData name="Knightes, Chris" userId="11b418f2-9b6a-44fe-b3e2-24b2dc733792" providerId="ADAL" clId="{58EE6ACE-6646-47FF-B964-7B87DCD8CA97}" dt="2025-09-25T13:16:35.262" v="100" actId="20577"/>
          <ac:spMkLst>
            <pc:docMk/>
            <pc:sldMk cId="1607443041" sldId="363"/>
            <ac:spMk id="4" creationId="{61B80A13-84F5-FD62-B44F-103AE4F222D4}"/>
          </ac:spMkLst>
        </pc:spChg>
        <pc:spChg chg="add mod">
          <ac:chgData name="Knightes, Chris" userId="11b418f2-9b6a-44fe-b3e2-24b2dc733792" providerId="ADAL" clId="{58EE6ACE-6646-47FF-B964-7B87DCD8CA97}" dt="2025-09-25T13:19:17.223" v="224" actId="5793"/>
          <ac:spMkLst>
            <pc:docMk/>
            <pc:sldMk cId="1607443041" sldId="363"/>
            <ac:spMk id="5" creationId="{0AEA42B8-32E6-B8EC-A017-65178DF48BD5}"/>
          </ac:spMkLst>
        </pc:spChg>
        <pc:picChg chg="add mod">
          <ac:chgData name="Knightes, Chris" userId="11b418f2-9b6a-44fe-b3e2-24b2dc733792" providerId="ADAL" clId="{58EE6ACE-6646-47FF-B964-7B87DCD8CA97}" dt="2025-09-25T13:16:00.457" v="90"/>
          <ac:picMkLst>
            <pc:docMk/>
            <pc:sldMk cId="1607443041" sldId="363"/>
            <ac:picMk id="2" creationId="{EB782AE8-56DA-F431-A965-EEC8106D51DE}"/>
          </ac:picMkLst>
        </pc:picChg>
        <pc:picChg chg="add mod">
          <ac:chgData name="Knightes, Chris" userId="11b418f2-9b6a-44fe-b3e2-24b2dc733792" providerId="ADAL" clId="{58EE6ACE-6646-47FF-B964-7B87DCD8CA97}" dt="2025-09-25T13:17:31.089" v="134" actId="1076"/>
          <ac:picMkLst>
            <pc:docMk/>
            <pc:sldMk cId="1607443041" sldId="363"/>
            <ac:picMk id="7" creationId="{C40A525A-012B-95C8-CDE4-88121BA970DE}"/>
          </ac:picMkLst>
        </pc:picChg>
      </pc:sldChg>
      <pc:sldChg chg="add del">
        <pc:chgData name="Knightes, Chris" userId="11b418f2-9b6a-44fe-b3e2-24b2dc733792" providerId="ADAL" clId="{58EE6ACE-6646-47FF-B964-7B87DCD8CA97}" dt="2025-09-25T13:15:52.062" v="89" actId="47"/>
        <pc:sldMkLst>
          <pc:docMk/>
          <pc:sldMk cId="3844807162" sldId="364"/>
        </pc:sldMkLst>
      </pc:sldChg>
      <pc:sldChg chg="addSp delSp modSp add mod">
        <pc:chgData name="Knightes, Chris" userId="11b418f2-9b6a-44fe-b3e2-24b2dc733792" providerId="ADAL" clId="{58EE6ACE-6646-47FF-B964-7B87DCD8CA97}" dt="2025-09-25T14:15:21.939" v="2147" actId="1036"/>
        <pc:sldMkLst>
          <pc:docMk/>
          <pc:sldMk cId="702243895" sldId="365"/>
        </pc:sldMkLst>
        <pc:spChg chg="mod">
          <ac:chgData name="Knightes, Chris" userId="11b418f2-9b6a-44fe-b3e2-24b2dc733792" providerId="ADAL" clId="{58EE6ACE-6646-47FF-B964-7B87DCD8CA97}" dt="2025-09-25T13:16:22.468" v="91" actId="1076"/>
          <ac:spMkLst>
            <pc:docMk/>
            <pc:sldMk cId="702243895" sldId="365"/>
            <ac:spMk id="2" creationId="{00000000-0000-0000-0000-000000000000}"/>
          </ac:spMkLst>
        </pc:spChg>
        <pc:spChg chg="add mod">
          <ac:chgData name="Knightes, Chris" userId="11b418f2-9b6a-44fe-b3e2-24b2dc733792" providerId="ADAL" clId="{58EE6ACE-6646-47FF-B964-7B87DCD8CA97}" dt="2025-09-25T13:13:47.914" v="67" actId="1076"/>
          <ac:spMkLst>
            <pc:docMk/>
            <pc:sldMk cId="702243895" sldId="365"/>
            <ac:spMk id="4" creationId="{00EBD6D4-CCFA-8CEC-3EA9-3B309B219061}"/>
          </ac:spMkLst>
        </pc:spChg>
        <pc:spChg chg="add del mod">
          <ac:chgData name="Knightes, Chris" userId="11b418f2-9b6a-44fe-b3e2-24b2dc733792" providerId="ADAL" clId="{58EE6ACE-6646-47FF-B964-7B87DCD8CA97}" dt="2025-09-25T13:13:54.859" v="69" actId="478"/>
          <ac:spMkLst>
            <pc:docMk/>
            <pc:sldMk cId="702243895" sldId="365"/>
            <ac:spMk id="8" creationId="{006EA4DC-FC32-994C-9776-43A120671402}"/>
          </ac:spMkLst>
        </pc:spChg>
        <pc:spChg chg="add mod">
          <ac:chgData name="Knightes, Chris" userId="11b418f2-9b6a-44fe-b3e2-24b2dc733792" providerId="ADAL" clId="{58EE6ACE-6646-47FF-B964-7B87DCD8CA97}" dt="2025-09-25T13:13:55.319" v="70"/>
          <ac:spMkLst>
            <pc:docMk/>
            <pc:sldMk cId="702243895" sldId="365"/>
            <ac:spMk id="10" creationId="{93B0FEA7-4EF3-2C36-BC93-C97A021600E7}"/>
          </ac:spMkLst>
        </pc:spChg>
        <pc:spChg chg="add mod">
          <ac:chgData name="Knightes, Chris" userId="11b418f2-9b6a-44fe-b3e2-24b2dc733792" providerId="ADAL" clId="{58EE6ACE-6646-47FF-B964-7B87DCD8CA97}" dt="2025-09-25T14:14:11.240" v="2133" actId="20577"/>
          <ac:spMkLst>
            <pc:docMk/>
            <pc:sldMk cId="702243895" sldId="365"/>
            <ac:spMk id="15" creationId="{6783F8B4-EF7E-0890-56F1-12EEBC08C4BB}"/>
          </ac:spMkLst>
        </pc:spChg>
        <pc:picChg chg="add mod modCrop">
          <ac:chgData name="Knightes, Chris" userId="11b418f2-9b6a-44fe-b3e2-24b2dc733792" providerId="ADAL" clId="{58EE6ACE-6646-47FF-B964-7B87DCD8CA97}" dt="2025-09-25T13:13:44.058" v="66" actId="1076"/>
          <ac:picMkLst>
            <pc:docMk/>
            <pc:sldMk cId="702243895" sldId="365"/>
            <ac:picMk id="3" creationId="{237F4E1D-A00C-A53C-7849-F4E8F380E619}"/>
          </ac:picMkLst>
        </pc:picChg>
        <pc:picChg chg="del mod">
          <ac:chgData name="Knightes, Chris" userId="11b418f2-9b6a-44fe-b3e2-24b2dc733792" providerId="ADAL" clId="{58EE6ACE-6646-47FF-B964-7B87DCD8CA97}" dt="2025-09-25T13:13:00.807" v="57" actId="478"/>
          <ac:picMkLst>
            <pc:docMk/>
            <pc:sldMk cId="702243895" sldId="365"/>
            <ac:picMk id="5" creationId="{00000000-0000-0000-0000-000000000000}"/>
          </ac:picMkLst>
        </pc:picChg>
        <pc:picChg chg="del">
          <ac:chgData name="Knightes, Chris" userId="11b418f2-9b6a-44fe-b3e2-24b2dc733792" providerId="ADAL" clId="{58EE6ACE-6646-47FF-B964-7B87DCD8CA97}" dt="2025-09-25T13:13:50.770" v="68" actId="478"/>
          <ac:picMkLst>
            <pc:docMk/>
            <pc:sldMk cId="702243895" sldId="365"/>
            <ac:picMk id="7" creationId="{3C5E889C-25A9-4946-B89D-C3CC13547763}"/>
          </ac:picMkLst>
        </pc:picChg>
        <pc:picChg chg="add mod">
          <ac:chgData name="Knightes, Chris" userId="11b418f2-9b6a-44fe-b3e2-24b2dc733792" providerId="ADAL" clId="{58EE6ACE-6646-47FF-B964-7B87DCD8CA97}" dt="2025-09-25T13:13:55.319" v="70"/>
          <ac:picMkLst>
            <pc:docMk/>
            <pc:sldMk cId="702243895" sldId="365"/>
            <ac:picMk id="9" creationId="{61084106-A783-99A5-24B1-F2F45C86873D}"/>
          </ac:picMkLst>
        </pc:picChg>
        <pc:picChg chg="add del">
          <ac:chgData name="Knightes, Chris" userId="11b418f2-9b6a-44fe-b3e2-24b2dc733792" providerId="ADAL" clId="{58EE6ACE-6646-47FF-B964-7B87DCD8CA97}" dt="2025-09-25T13:14:07.218" v="72" actId="478"/>
          <ac:picMkLst>
            <pc:docMk/>
            <pc:sldMk cId="702243895" sldId="365"/>
            <ac:picMk id="12" creationId="{0E5972C1-EFD0-8A02-F6BE-8EF7AC5F330B}"/>
          </ac:picMkLst>
        </pc:picChg>
        <pc:picChg chg="add mod">
          <ac:chgData name="Knightes, Chris" userId="11b418f2-9b6a-44fe-b3e2-24b2dc733792" providerId="ADAL" clId="{58EE6ACE-6646-47FF-B964-7B87DCD8CA97}" dt="2025-09-25T14:15:21.939" v="2147" actId="1036"/>
          <ac:picMkLst>
            <pc:docMk/>
            <pc:sldMk cId="702243895" sldId="365"/>
            <ac:picMk id="14" creationId="{7158807C-7FDF-C6CA-531A-BE083E503D90}"/>
          </ac:picMkLst>
        </pc:picChg>
      </pc:sldChg>
      <pc:sldChg chg="add del">
        <pc:chgData name="Knightes, Chris" userId="11b418f2-9b6a-44fe-b3e2-24b2dc733792" providerId="ADAL" clId="{58EE6ACE-6646-47FF-B964-7B87DCD8CA97}" dt="2025-09-24T16:38:24.973" v="53" actId="47"/>
        <pc:sldMkLst>
          <pc:docMk/>
          <pc:sldMk cId="952819355" sldId="366"/>
        </pc:sldMkLst>
      </pc:sldChg>
      <pc:sldChg chg="addSp delSp modSp add mod">
        <pc:chgData name="Knightes, Chris" userId="11b418f2-9b6a-44fe-b3e2-24b2dc733792" providerId="ADAL" clId="{58EE6ACE-6646-47FF-B964-7B87DCD8CA97}" dt="2025-09-25T13:23:26.250" v="699" actId="22"/>
        <pc:sldMkLst>
          <pc:docMk/>
          <pc:sldMk cId="2628896001" sldId="366"/>
        </pc:sldMkLst>
        <pc:spChg chg="mod">
          <ac:chgData name="Knightes, Chris" userId="11b418f2-9b6a-44fe-b3e2-24b2dc733792" providerId="ADAL" clId="{58EE6ACE-6646-47FF-B964-7B87DCD8CA97}" dt="2025-09-25T13:19:49.446" v="236" actId="1076"/>
          <ac:spMkLst>
            <pc:docMk/>
            <pc:sldMk cId="2628896001" sldId="366"/>
            <ac:spMk id="3" creationId="{01BCB183-8416-695D-F558-EA7867F8922B}"/>
          </ac:spMkLst>
        </pc:spChg>
        <pc:spChg chg="mod">
          <ac:chgData name="Knightes, Chris" userId="11b418f2-9b6a-44fe-b3e2-24b2dc733792" providerId="ADAL" clId="{58EE6ACE-6646-47FF-B964-7B87DCD8CA97}" dt="2025-09-25T13:19:43.282" v="234" actId="20577"/>
          <ac:spMkLst>
            <pc:docMk/>
            <pc:sldMk cId="2628896001" sldId="366"/>
            <ac:spMk id="4" creationId="{5DBC595A-8A9C-70FD-D0AF-3BE08FB5D95D}"/>
          </ac:spMkLst>
        </pc:spChg>
        <pc:spChg chg="mod">
          <ac:chgData name="Knightes, Chris" userId="11b418f2-9b6a-44fe-b3e2-24b2dc733792" providerId="ADAL" clId="{58EE6ACE-6646-47FF-B964-7B87DCD8CA97}" dt="2025-09-25T13:23:19.785" v="697" actId="20577"/>
          <ac:spMkLst>
            <pc:docMk/>
            <pc:sldMk cId="2628896001" sldId="366"/>
            <ac:spMk id="5" creationId="{6FE15DBF-F3FD-D5A6-CE29-65C0B10A3E15}"/>
          </ac:spMkLst>
        </pc:spChg>
        <pc:picChg chg="del">
          <ac:chgData name="Knightes, Chris" userId="11b418f2-9b6a-44fe-b3e2-24b2dc733792" providerId="ADAL" clId="{58EE6ACE-6646-47FF-B964-7B87DCD8CA97}" dt="2025-09-25T13:19:45.537" v="235" actId="478"/>
          <ac:picMkLst>
            <pc:docMk/>
            <pc:sldMk cId="2628896001" sldId="366"/>
            <ac:picMk id="7" creationId="{ABB5B28E-3DFB-8194-FD05-AC1022AF4DFC}"/>
          </ac:picMkLst>
        </pc:picChg>
        <pc:picChg chg="add mod">
          <ac:chgData name="Knightes, Chris" userId="11b418f2-9b6a-44fe-b3e2-24b2dc733792" providerId="ADAL" clId="{58EE6ACE-6646-47FF-B964-7B87DCD8CA97}" dt="2025-09-25T13:23:13.862" v="694" actId="1076"/>
          <ac:picMkLst>
            <pc:docMk/>
            <pc:sldMk cId="2628896001" sldId="366"/>
            <ac:picMk id="8" creationId="{316EEEAA-8845-8F32-89D9-9E04DE8A79F7}"/>
          </ac:picMkLst>
        </pc:picChg>
        <pc:picChg chg="add del">
          <ac:chgData name="Knightes, Chris" userId="11b418f2-9b6a-44fe-b3e2-24b2dc733792" providerId="ADAL" clId="{58EE6ACE-6646-47FF-B964-7B87DCD8CA97}" dt="2025-09-25T13:23:26.250" v="699" actId="22"/>
          <ac:picMkLst>
            <pc:docMk/>
            <pc:sldMk cId="2628896001" sldId="366"/>
            <ac:picMk id="10" creationId="{947DFF15-3432-2206-6F78-99305DB077AD}"/>
          </ac:picMkLst>
        </pc:picChg>
      </pc:sldChg>
      <pc:sldChg chg="addSp delSp modSp add mod">
        <pc:chgData name="Knightes, Chris" userId="11b418f2-9b6a-44fe-b3e2-24b2dc733792" providerId="ADAL" clId="{58EE6ACE-6646-47FF-B964-7B87DCD8CA97}" dt="2025-09-25T13:26:48.276" v="901" actId="20577"/>
        <pc:sldMkLst>
          <pc:docMk/>
          <pc:sldMk cId="224856282" sldId="367"/>
        </pc:sldMkLst>
        <pc:spChg chg="mod">
          <ac:chgData name="Knightes, Chris" userId="11b418f2-9b6a-44fe-b3e2-24b2dc733792" providerId="ADAL" clId="{58EE6ACE-6646-47FF-B964-7B87DCD8CA97}" dt="2025-09-25T13:26:48.276" v="901" actId="20577"/>
          <ac:spMkLst>
            <pc:docMk/>
            <pc:sldMk cId="224856282" sldId="367"/>
            <ac:spMk id="5" creationId="{EBADE543-147D-5F23-3B8E-E56444A53B07}"/>
          </ac:spMkLst>
        </pc:spChg>
        <pc:picChg chg="add mod">
          <ac:chgData name="Knightes, Chris" userId="11b418f2-9b6a-44fe-b3e2-24b2dc733792" providerId="ADAL" clId="{58EE6ACE-6646-47FF-B964-7B87DCD8CA97}" dt="2025-09-25T13:23:55.893" v="706" actId="1076"/>
          <ac:picMkLst>
            <pc:docMk/>
            <pc:sldMk cId="224856282" sldId="367"/>
            <ac:picMk id="7" creationId="{1238B484-6E17-AC77-1CD9-FC8118FFEE77}"/>
          </ac:picMkLst>
        </pc:picChg>
        <pc:picChg chg="del">
          <ac:chgData name="Knightes, Chris" userId="11b418f2-9b6a-44fe-b3e2-24b2dc733792" providerId="ADAL" clId="{58EE6ACE-6646-47FF-B964-7B87DCD8CA97}" dt="2025-09-25T13:23:32.198" v="701" actId="478"/>
          <ac:picMkLst>
            <pc:docMk/>
            <pc:sldMk cId="224856282" sldId="367"/>
            <ac:picMk id="8" creationId="{9873E3BD-7E36-360D-4DA2-0C4DE0516BA7}"/>
          </ac:picMkLst>
        </pc:picChg>
      </pc:sldChg>
      <pc:sldChg chg="add del">
        <pc:chgData name="Knightes, Chris" userId="11b418f2-9b6a-44fe-b3e2-24b2dc733792" providerId="ADAL" clId="{58EE6ACE-6646-47FF-B964-7B87DCD8CA97}" dt="2025-09-24T16:38:24.973" v="53" actId="47"/>
        <pc:sldMkLst>
          <pc:docMk/>
          <pc:sldMk cId="639809852" sldId="367"/>
        </pc:sldMkLst>
      </pc:sldChg>
      <pc:sldChg chg="add del">
        <pc:chgData name="Knightes, Chris" userId="11b418f2-9b6a-44fe-b3e2-24b2dc733792" providerId="ADAL" clId="{58EE6ACE-6646-47FF-B964-7B87DCD8CA97}" dt="2025-09-24T16:38:24.973" v="53" actId="47"/>
        <pc:sldMkLst>
          <pc:docMk/>
          <pc:sldMk cId="2535857163" sldId="368"/>
        </pc:sldMkLst>
      </pc:sldChg>
      <pc:sldChg chg="addSp delSp modSp add mod">
        <pc:chgData name="Knightes, Chris" userId="11b418f2-9b6a-44fe-b3e2-24b2dc733792" providerId="ADAL" clId="{58EE6ACE-6646-47FF-B964-7B87DCD8CA97}" dt="2025-09-25T13:33:16.969" v="1188" actId="9405"/>
        <pc:sldMkLst>
          <pc:docMk/>
          <pc:sldMk cId="3869942809" sldId="368"/>
        </pc:sldMkLst>
        <pc:spChg chg="mod">
          <ac:chgData name="Knightes, Chris" userId="11b418f2-9b6a-44fe-b3e2-24b2dc733792" providerId="ADAL" clId="{58EE6ACE-6646-47FF-B964-7B87DCD8CA97}" dt="2025-09-25T13:28:21.123" v="913" actId="1076"/>
          <ac:spMkLst>
            <pc:docMk/>
            <pc:sldMk cId="3869942809" sldId="368"/>
            <ac:spMk id="3" creationId="{453B6FF0-5957-E2F2-8F5E-80A0BA6A2FB0}"/>
          </ac:spMkLst>
        </pc:spChg>
        <pc:spChg chg="mod">
          <ac:chgData name="Knightes, Chris" userId="11b418f2-9b6a-44fe-b3e2-24b2dc733792" providerId="ADAL" clId="{58EE6ACE-6646-47FF-B964-7B87DCD8CA97}" dt="2025-09-25T13:28:17.044" v="912" actId="20577"/>
          <ac:spMkLst>
            <pc:docMk/>
            <pc:sldMk cId="3869942809" sldId="368"/>
            <ac:spMk id="4" creationId="{5E07CA15-0984-E6AE-C112-E20286D38B90}"/>
          </ac:spMkLst>
        </pc:spChg>
        <pc:spChg chg="mod">
          <ac:chgData name="Knightes, Chris" userId="11b418f2-9b6a-44fe-b3e2-24b2dc733792" providerId="ADAL" clId="{58EE6ACE-6646-47FF-B964-7B87DCD8CA97}" dt="2025-09-25T13:32:46.395" v="1185" actId="20577"/>
          <ac:spMkLst>
            <pc:docMk/>
            <pc:sldMk cId="3869942809" sldId="368"/>
            <ac:spMk id="5" creationId="{C0501BFF-8E9E-16B8-59FF-B7C8872B9837}"/>
          </ac:spMkLst>
        </pc:spChg>
        <pc:spChg chg="add del">
          <ac:chgData name="Knightes, Chris" userId="11b418f2-9b6a-44fe-b3e2-24b2dc733792" providerId="ADAL" clId="{58EE6ACE-6646-47FF-B964-7B87DCD8CA97}" dt="2025-09-25T13:28:53.842" v="916" actId="478"/>
          <ac:spMkLst>
            <pc:docMk/>
            <pc:sldMk cId="3869942809" sldId="368"/>
            <ac:spMk id="8" creationId="{2B5B24D7-74E4-B772-F016-91DD3BE0FD61}"/>
          </ac:spMkLst>
        </pc:spChg>
        <pc:picChg chg="del">
          <ac:chgData name="Knightes, Chris" userId="11b418f2-9b6a-44fe-b3e2-24b2dc733792" providerId="ADAL" clId="{58EE6ACE-6646-47FF-B964-7B87DCD8CA97}" dt="2025-09-25T13:28:22.176" v="914" actId="478"/>
          <ac:picMkLst>
            <pc:docMk/>
            <pc:sldMk cId="3869942809" sldId="368"/>
            <ac:picMk id="7" creationId="{3C1D70BC-D7FB-0078-5980-6DB550C026BB}"/>
          </ac:picMkLst>
        </pc:picChg>
        <pc:picChg chg="add del mod">
          <ac:chgData name="Knightes, Chris" userId="11b418f2-9b6a-44fe-b3e2-24b2dc733792" providerId="ADAL" clId="{58EE6ACE-6646-47FF-B964-7B87DCD8CA97}" dt="2025-09-25T13:31:10.322" v="1142" actId="478"/>
          <ac:picMkLst>
            <pc:docMk/>
            <pc:sldMk cId="3869942809" sldId="368"/>
            <ac:picMk id="10" creationId="{AB31E33F-A68D-CEEF-2B6D-1B1E5FD1B2CD}"/>
          </ac:picMkLst>
        </pc:picChg>
        <pc:picChg chg="add mod">
          <ac:chgData name="Knightes, Chris" userId="11b418f2-9b6a-44fe-b3e2-24b2dc733792" providerId="ADAL" clId="{58EE6ACE-6646-47FF-B964-7B87DCD8CA97}" dt="2025-09-25T13:31:29.036" v="1144" actId="1076"/>
          <ac:picMkLst>
            <pc:docMk/>
            <pc:sldMk cId="3869942809" sldId="368"/>
            <ac:picMk id="12" creationId="{F6EB855E-4D4C-0038-D75B-C70D83FA4D37}"/>
          </ac:picMkLst>
        </pc:picChg>
        <pc:inkChg chg="add">
          <ac:chgData name="Knightes, Chris" userId="11b418f2-9b6a-44fe-b3e2-24b2dc733792" providerId="ADAL" clId="{58EE6ACE-6646-47FF-B964-7B87DCD8CA97}" dt="2025-09-25T13:33:08.580" v="1186" actId="9405"/>
          <ac:inkMkLst>
            <pc:docMk/>
            <pc:sldMk cId="3869942809" sldId="368"/>
            <ac:inkMk id="13" creationId="{E0DBA0B9-9B52-7C8F-F72B-57ECE143B2CF}"/>
          </ac:inkMkLst>
        </pc:inkChg>
        <pc:inkChg chg="add">
          <ac:chgData name="Knightes, Chris" userId="11b418f2-9b6a-44fe-b3e2-24b2dc733792" providerId="ADAL" clId="{58EE6ACE-6646-47FF-B964-7B87DCD8CA97}" dt="2025-09-25T13:33:12.435" v="1187" actId="9405"/>
          <ac:inkMkLst>
            <pc:docMk/>
            <pc:sldMk cId="3869942809" sldId="368"/>
            <ac:inkMk id="14" creationId="{FDBB2E26-862F-4562-8B88-131EFC84E3FD}"/>
          </ac:inkMkLst>
        </pc:inkChg>
        <pc:inkChg chg="add">
          <ac:chgData name="Knightes, Chris" userId="11b418f2-9b6a-44fe-b3e2-24b2dc733792" providerId="ADAL" clId="{58EE6ACE-6646-47FF-B964-7B87DCD8CA97}" dt="2025-09-25T13:33:16.969" v="1188" actId="9405"/>
          <ac:inkMkLst>
            <pc:docMk/>
            <pc:sldMk cId="3869942809" sldId="368"/>
            <ac:inkMk id="15" creationId="{F4E75629-4AD8-6D98-0603-E6E9714DF40D}"/>
          </ac:inkMkLst>
        </pc:inkChg>
      </pc:sldChg>
      <pc:sldChg chg="addSp delSp modSp add mod">
        <pc:chgData name="Knightes, Chris" userId="11b418f2-9b6a-44fe-b3e2-24b2dc733792" providerId="ADAL" clId="{58EE6ACE-6646-47FF-B964-7B87DCD8CA97}" dt="2025-09-25T13:37:00.139" v="1306" actId="1076"/>
        <pc:sldMkLst>
          <pc:docMk/>
          <pc:sldMk cId="2127792753" sldId="369"/>
        </pc:sldMkLst>
        <pc:spChg chg="mod">
          <ac:chgData name="Knightes, Chris" userId="11b418f2-9b6a-44fe-b3e2-24b2dc733792" providerId="ADAL" clId="{58EE6ACE-6646-47FF-B964-7B87DCD8CA97}" dt="2025-09-25T13:37:00.139" v="1306" actId="1076"/>
          <ac:spMkLst>
            <pc:docMk/>
            <pc:sldMk cId="2127792753" sldId="369"/>
            <ac:spMk id="3" creationId="{28F08792-04A3-2FF2-2001-71B7B9FAD3C5}"/>
          </ac:spMkLst>
        </pc:spChg>
        <pc:spChg chg="mod">
          <ac:chgData name="Knightes, Chris" userId="11b418f2-9b6a-44fe-b3e2-24b2dc733792" providerId="ADAL" clId="{58EE6ACE-6646-47FF-B964-7B87DCD8CA97}" dt="2025-09-25T13:34:04.388" v="1198" actId="20577"/>
          <ac:spMkLst>
            <pc:docMk/>
            <pc:sldMk cId="2127792753" sldId="369"/>
            <ac:spMk id="4" creationId="{752C57F8-8069-9FD5-4AE6-6827A391497B}"/>
          </ac:spMkLst>
        </pc:spChg>
        <pc:spChg chg="mod">
          <ac:chgData name="Knightes, Chris" userId="11b418f2-9b6a-44fe-b3e2-24b2dc733792" providerId="ADAL" clId="{58EE6ACE-6646-47FF-B964-7B87DCD8CA97}" dt="2025-09-25T13:35:52.068" v="1302" actId="20577"/>
          <ac:spMkLst>
            <pc:docMk/>
            <pc:sldMk cId="2127792753" sldId="369"/>
            <ac:spMk id="5" creationId="{ED6E78EA-AF3B-9D3E-B2B0-6F46FE8467B8}"/>
          </ac:spMkLst>
        </pc:spChg>
        <pc:picChg chg="mod">
          <ac:chgData name="Knightes, Chris" userId="11b418f2-9b6a-44fe-b3e2-24b2dc733792" providerId="ADAL" clId="{58EE6ACE-6646-47FF-B964-7B87DCD8CA97}" dt="2025-09-25T13:36:45.686" v="1305" actId="1076"/>
          <ac:picMkLst>
            <pc:docMk/>
            <pc:sldMk cId="2127792753" sldId="369"/>
            <ac:picMk id="2" creationId="{2A87959E-A9DD-36C2-9542-5D33543A1256}"/>
          </ac:picMkLst>
        </pc:picChg>
        <pc:picChg chg="add mod">
          <ac:chgData name="Knightes, Chris" userId="11b418f2-9b6a-44fe-b3e2-24b2dc733792" providerId="ADAL" clId="{58EE6ACE-6646-47FF-B964-7B87DCD8CA97}" dt="2025-09-25T13:34:37.533" v="1216" actId="1076"/>
          <ac:picMkLst>
            <pc:docMk/>
            <pc:sldMk cId="2127792753" sldId="369"/>
            <ac:picMk id="7" creationId="{9B472F19-2364-FCFD-78F5-256C2C4D2040}"/>
          </ac:picMkLst>
        </pc:picChg>
        <pc:picChg chg="del">
          <ac:chgData name="Knightes, Chris" userId="11b418f2-9b6a-44fe-b3e2-24b2dc733792" providerId="ADAL" clId="{58EE6ACE-6646-47FF-B964-7B87DCD8CA97}" dt="2025-09-25T13:34:12.023" v="1209" actId="478"/>
          <ac:picMkLst>
            <pc:docMk/>
            <pc:sldMk cId="2127792753" sldId="369"/>
            <ac:picMk id="12" creationId="{537E312B-23E4-078D-A7B9-FC0FA6E5B52D}"/>
          </ac:picMkLst>
        </pc:picChg>
        <pc:inkChg chg="add">
          <ac:chgData name="Knightes, Chris" userId="11b418f2-9b6a-44fe-b3e2-24b2dc733792" providerId="ADAL" clId="{58EE6ACE-6646-47FF-B964-7B87DCD8CA97}" dt="2025-09-25T13:34:54.744" v="1217" actId="9405"/>
          <ac:inkMkLst>
            <pc:docMk/>
            <pc:sldMk cId="2127792753" sldId="369"/>
            <ac:inkMk id="8" creationId="{05126DF4-FBD3-6366-8D0F-55FE8E4BC691}"/>
          </ac:inkMkLst>
        </pc:inkChg>
        <pc:inkChg chg="add">
          <ac:chgData name="Knightes, Chris" userId="11b418f2-9b6a-44fe-b3e2-24b2dc733792" providerId="ADAL" clId="{58EE6ACE-6646-47FF-B964-7B87DCD8CA97}" dt="2025-09-25T13:34:57.472" v="1218" actId="9405"/>
          <ac:inkMkLst>
            <pc:docMk/>
            <pc:sldMk cId="2127792753" sldId="369"/>
            <ac:inkMk id="9" creationId="{293501F2-7632-BD63-3FD1-260BA1774D18}"/>
          </ac:inkMkLst>
        </pc:inkChg>
        <pc:inkChg chg="add">
          <ac:chgData name="Knightes, Chris" userId="11b418f2-9b6a-44fe-b3e2-24b2dc733792" providerId="ADAL" clId="{58EE6ACE-6646-47FF-B964-7B87DCD8CA97}" dt="2025-09-25T13:35:00.583" v="1219" actId="9405"/>
          <ac:inkMkLst>
            <pc:docMk/>
            <pc:sldMk cId="2127792753" sldId="369"/>
            <ac:inkMk id="10" creationId="{48AA3A7C-E389-3F35-DB71-55D76DC0B269}"/>
          </ac:inkMkLst>
        </pc:inkChg>
        <pc:inkChg chg="del">
          <ac:chgData name="Knightes, Chris" userId="11b418f2-9b6a-44fe-b3e2-24b2dc733792" providerId="ADAL" clId="{58EE6ACE-6646-47FF-B964-7B87DCD8CA97}" dt="2025-09-25T13:34:15.268" v="1210" actId="478"/>
          <ac:inkMkLst>
            <pc:docMk/>
            <pc:sldMk cId="2127792753" sldId="369"/>
            <ac:inkMk id="13" creationId="{45B7BD50-6509-4972-302F-1CD19D4130A3}"/>
          </ac:inkMkLst>
        </pc:inkChg>
        <pc:inkChg chg="del">
          <ac:chgData name="Knightes, Chris" userId="11b418f2-9b6a-44fe-b3e2-24b2dc733792" providerId="ADAL" clId="{58EE6ACE-6646-47FF-B964-7B87DCD8CA97}" dt="2025-09-25T13:34:15.268" v="1210" actId="478"/>
          <ac:inkMkLst>
            <pc:docMk/>
            <pc:sldMk cId="2127792753" sldId="369"/>
            <ac:inkMk id="14" creationId="{B7FB2145-40BF-2F9C-2045-2F3E0F05CEA7}"/>
          </ac:inkMkLst>
        </pc:inkChg>
        <pc:inkChg chg="del">
          <ac:chgData name="Knightes, Chris" userId="11b418f2-9b6a-44fe-b3e2-24b2dc733792" providerId="ADAL" clId="{58EE6ACE-6646-47FF-B964-7B87DCD8CA97}" dt="2025-09-25T13:34:15.268" v="1210" actId="478"/>
          <ac:inkMkLst>
            <pc:docMk/>
            <pc:sldMk cId="2127792753" sldId="369"/>
            <ac:inkMk id="15" creationId="{00D151AC-472B-D412-3144-85F97D53555A}"/>
          </ac:inkMkLst>
        </pc:inkChg>
      </pc:sldChg>
      <pc:sldChg chg="add del">
        <pc:chgData name="Knightes, Chris" userId="11b418f2-9b6a-44fe-b3e2-24b2dc733792" providerId="ADAL" clId="{58EE6ACE-6646-47FF-B964-7B87DCD8CA97}" dt="2025-09-25T13:15:52.062" v="89" actId="47"/>
        <pc:sldMkLst>
          <pc:docMk/>
          <pc:sldMk cId="2560581248" sldId="369"/>
        </pc:sldMkLst>
      </pc:sldChg>
      <pc:sldChg chg="add del">
        <pc:chgData name="Knightes, Chris" userId="11b418f2-9b6a-44fe-b3e2-24b2dc733792" providerId="ADAL" clId="{58EE6ACE-6646-47FF-B964-7B87DCD8CA97}" dt="2025-09-24T16:38:24.973" v="53" actId="47"/>
        <pc:sldMkLst>
          <pc:docMk/>
          <pc:sldMk cId="510521919" sldId="370"/>
        </pc:sldMkLst>
      </pc:sldChg>
      <pc:sldChg chg="addSp delSp modSp add mod">
        <pc:chgData name="Knightes, Chris" userId="11b418f2-9b6a-44fe-b3e2-24b2dc733792" providerId="ADAL" clId="{58EE6ACE-6646-47FF-B964-7B87DCD8CA97}" dt="2025-09-25T14:00:22.403" v="1538" actId="20577"/>
        <pc:sldMkLst>
          <pc:docMk/>
          <pc:sldMk cId="3955091545" sldId="370"/>
        </pc:sldMkLst>
        <pc:spChg chg="mod">
          <ac:chgData name="Knightes, Chris" userId="11b418f2-9b6a-44fe-b3e2-24b2dc733792" providerId="ADAL" clId="{58EE6ACE-6646-47FF-B964-7B87DCD8CA97}" dt="2025-09-25T13:37:05.626" v="1307" actId="1076"/>
          <ac:spMkLst>
            <pc:docMk/>
            <pc:sldMk cId="3955091545" sldId="370"/>
            <ac:spMk id="3" creationId="{8BE42872-9F0D-D301-9F8A-857830CB2971}"/>
          </ac:spMkLst>
        </pc:spChg>
        <pc:spChg chg="mod">
          <ac:chgData name="Knightes, Chris" userId="11b418f2-9b6a-44fe-b3e2-24b2dc733792" providerId="ADAL" clId="{58EE6ACE-6646-47FF-B964-7B87DCD8CA97}" dt="2025-09-25T13:37:29.137" v="1342" actId="20577"/>
          <ac:spMkLst>
            <pc:docMk/>
            <pc:sldMk cId="3955091545" sldId="370"/>
            <ac:spMk id="4" creationId="{4E09B9F2-5A7A-5E44-8749-2386383DA833}"/>
          </ac:spMkLst>
        </pc:spChg>
        <pc:spChg chg="mod">
          <ac:chgData name="Knightes, Chris" userId="11b418f2-9b6a-44fe-b3e2-24b2dc733792" providerId="ADAL" clId="{58EE6ACE-6646-47FF-B964-7B87DCD8CA97}" dt="2025-09-25T14:00:22.403" v="1538" actId="20577"/>
          <ac:spMkLst>
            <pc:docMk/>
            <pc:sldMk cId="3955091545" sldId="370"/>
            <ac:spMk id="5" creationId="{2D480416-7AEF-EC94-49D7-1E03E62DF894}"/>
          </ac:spMkLst>
        </pc:spChg>
        <pc:picChg chg="del">
          <ac:chgData name="Knightes, Chris" userId="11b418f2-9b6a-44fe-b3e2-24b2dc733792" providerId="ADAL" clId="{58EE6ACE-6646-47FF-B964-7B87DCD8CA97}" dt="2025-09-25T13:37:39.714" v="1343" actId="478"/>
          <ac:picMkLst>
            <pc:docMk/>
            <pc:sldMk cId="3955091545" sldId="370"/>
            <ac:picMk id="7" creationId="{B6E7C8D6-9449-033E-018C-C893382D8857}"/>
          </ac:picMkLst>
        </pc:picChg>
        <pc:picChg chg="add mod modCrop">
          <ac:chgData name="Knightes, Chris" userId="11b418f2-9b6a-44fe-b3e2-24b2dc733792" providerId="ADAL" clId="{58EE6ACE-6646-47FF-B964-7B87DCD8CA97}" dt="2025-09-25T13:57:21.849" v="1510" actId="732"/>
          <ac:picMkLst>
            <pc:docMk/>
            <pc:sldMk cId="3955091545" sldId="370"/>
            <ac:picMk id="11" creationId="{F33CEE7F-D377-E046-4FD4-EA5F6C8DE456}"/>
          </ac:picMkLst>
        </pc:picChg>
        <pc:picChg chg="add mod">
          <ac:chgData name="Knightes, Chris" userId="11b418f2-9b6a-44fe-b3e2-24b2dc733792" providerId="ADAL" clId="{58EE6ACE-6646-47FF-B964-7B87DCD8CA97}" dt="2025-09-25T13:41:18.918" v="1500" actId="1076"/>
          <ac:picMkLst>
            <pc:docMk/>
            <pc:sldMk cId="3955091545" sldId="370"/>
            <ac:picMk id="13" creationId="{1736C191-3321-FC2B-5666-6D4B68BF12E3}"/>
          </ac:picMkLst>
        </pc:picChg>
        <pc:inkChg chg="del">
          <ac:chgData name="Knightes, Chris" userId="11b418f2-9b6a-44fe-b3e2-24b2dc733792" providerId="ADAL" clId="{58EE6ACE-6646-47FF-B964-7B87DCD8CA97}" dt="2025-09-25T13:37:58.310" v="1344" actId="478"/>
          <ac:inkMkLst>
            <pc:docMk/>
            <pc:sldMk cId="3955091545" sldId="370"/>
            <ac:inkMk id="8" creationId="{2A8DE074-996E-8123-354D-5F65D2410BC9}"/>
          </ac:inkMkLst>
        </pc:inkChg>
        <pc:inkChg chg="del">
          <ac:chgData name="Knightes, Chris" userId="11b418f2-9b6a-44fe-b3e2-24b2dc733792" providerId="ADAL" clId="{58EE6ACE-6646-47FF-B964-7B87DCD8CA97}" dt="2025-09-25T13:37:58.310" v="1344" actId="478"/>
          <ac:inkMkLst>
            <pc:docMk/>
            <pc:sldMk cId="3955091545" sldId="370"/>
            <ac:inkMk id="9" creationId="{00861D74-E3FF-5730-8498-67B4CDB8DB64}"/>
          </ac:inkMkLst>
        </pc:inkChg>
        <pc:inkChg chg="del">
          <ac:chgData name="Knightes, Chris" userId="11b418f2-9b6a-44fe-b3e2-24b2dc733792" providerId="ADAL" clId="{58EE6ACE-6646-47FF-B964-7B87DCD8CA97}" dt="2025-09-25T13:37:58.310" v="1344" actId="478"/>
          <ac:inkMkLst>
            <pc:docMk/>
            <pc:sldMk cId="3955091545" sldId="370"/>
            <ac:inkMk id="10" creationId="{FF61D786-F237-D61F-B71E-B5079C02D654}"/>
          </ac:inkMkLst>
        </pc:inkChg>
      </pc:sldChg>
      <pc:sldChg chg="addSp delSp modSp add mod">
        <pc:chgData name="Knightes, Chris" userId="11b418f2-9b6a-44fe-b3e2-24b2dc733792" providerId="ADAL" clId="{58EE6ACE-6646-47FF-B964-7B87DCD8CA97}" dt="2025-09-25T14:02:51.564" v="1742" actId="1038"/>
        <pc:sldMkLst>
          <pc:docMk/>
          <pc:sldMk cId="440413413" sldId="371"/>
        </pc:sldMkLst>
        <pc:spChg chg="mod">
          <ac:chgData name="Knightes, Chris" userId="11b418f2-9b6a-44fe-b3e2-24b2dc733792" providerId="ADAL" clId="{58EE6ACE-6646-47FF-B964-7B87DCD8CA97}" dt="2025-09-25T14:02:51.564" v="1742" actId="1038"/>
          <ac:spMkLst>
            <pc:docMk/>
            <pc:sldMk cId="440413413" sldId="371"/>
            <ac:spMk id="3" creationId="{EE0DEC23-E777-19DF-4934-32F85CAA57E5}"/>
          </ac:spMkLst>
        </pc:spChg>
        <pc:spChg chg="mod">
          <ac:chgData name="Knightes, Chris" userId="11b418f2-9b6a-44fe-b3e2-24b2dc733792" providerId="ADAL" clId="{58EE6ACE-6646-47FF-B964-7B87DCD8CA97}" dt="2025-09-25T14:02:22.681" v="1732" actId="1076"/>
          <ac:spMkLst>
            <pc:docMk/>
            <pc:sldMk cId="440413413" sldId="371"/>
            <ac:spMk id="5" creationId="{3C1636DE-7BEE-6F97-8EC7-31EFC824D4FC}"/>
          </ac:spMkLst>
        </pc:spChg>
        <pc:spChg chg="add del">
          <ac:chgData name="Knightes, Chris" userId="11b418f2-9b6a-44fe-b3e2-24b2dc733792" providerId="ADAL" clId="{58EE6ACE-6646-47FF-B964-7B87DCD8CA97}" dt="2025-09-25T14:02:39.430" v="1734" actId="22"/>
          <ac:spMkLst>
            <pc:docMk/>
            <pc:sldMk cId="440413413" sldId="371"/>
            <ac:spMk id="15" creationId="{1CB31DB0-7741-1B2F-7784-D630D780DC0C}"/>
          </ac:spMkLst>
        </pc:spChg>
        <pc:picChg chg="add del mod modCrop">
          <ac:chgData name="Knightes, Chris" userId="11b418f2-9b6a-44fe-b3e2-24b2dc733792" providerId="ADAL" clId="{58EE6ACE-6646-47FF-B964-7B87DCD8CA97}" dt="2025-09-25T13:59:07.906" v="1522" actId="478"/>
          <ac:picMkLst>
            <pc:docMk/>
            <pc:sldMk cId="440413413" sldId="371"/>
            <ac:picMk id="7" creationId="{6ECA2610-1556-4A62-1185-5D4CA687E838}"/>
          </ac:picMkLst>
        </pc:picChg>
        <pc:picChg chg="add del mod">
          <ac:chgData name="Knightes, Chris" userId="11b418f2-9b6a-44fe-b3e2-24b2dc733792" providerId="ADAL" clId="{58EE6ACE-6646-47FF-B964-7B87DCD8CA97}" dt="2025-09-25T13:59:35.248" v="1526" actId="478"/>
          <ac:picMkLst>
            <pc:docMk/>
            <pc:sldMk cId="440413413" sldId="371"/>
            <ac:picMk id="9" creationId="{2197D7D0-D528-5973-0F9D-F8B63344C37A}"/>
          </ac:picMkLst>
        </pc:picChg>
        <pc:picChg chg="del">
          <ac:chgData name="Knightes, Chris" userId="11b418f2-9b6a-44fe-b3e2-24b2dc733792" providerId="ADAL" clId="{58EE6ACE-6646-47FF-B964-7B87DCD8CA97}" dt="2025-09-25T13:57:48.360" v="1512" actId="478"/>
          <ac:picMkLst>
            <pc:docMk/>
            <pc:sldMk cId="440413413" sldId="371"/>
            <ac:picMk id="11" creationId="{5450EFD3-1CA9-A159-4031-3EBC16E75D34}"/>
          </ac:picMkLst>
        </pc:picChg>
        <pc:picChg chg="add mod">
          <ac:chgData name="Knightes, Chris" userId="11b418f2-9b6a-44fe-b3e2-24b2dc733792" providerId="ADAL" clId="{58EE6ACE-6646-47FF-B964-7B87DCD8CA97}" dt="2025-09-25T13:59:46.855" v="1530" actId="14100"/>
          <ac:picMkLst>
            <pc:docMk/>
            <pc:sldMk cId="440413413" sldId="371"/>
            <ac:picMk id="12" creationId="{A98628BB-1E6C-B01F-0A36-95A7E9FDB26C}"/>
          </ac:picMkLst>
        </pc:picChg>
        <pc:picChg chg="mod">
          <ac:chgData name="Knightes, Chris" userId="11b418f2-9b6a-44fe-b3e2-24b2dc733792" providerId="ADAL" clId="{58EE6ACE-6646-47FF-B964-7B87DCD8CA97}" dt="2025-09-25T14:02:22.681" v="1732" actId="1076"/>
          <ac:picMkLst>
            <pc:docMk/>
            <pc:sldMk cId="440413413" sldId="371"/>
            <ac:picMk id="13" creationId="{545E047A-A1A8-87DE-28FC-F3BDBC7B826D}"/>
          </ac:picMkLst>
        </pc:picChg>
      </pc:sldChg>
      <pc:sldChg chg="add del">
        <pc:chgData name="Knightes, Chris" userId="11b418f2-9b6a-44fe-b3e2-24b2dc733792" providerId="ADAL" clId="{58EE6ACE-6646-47FF-B964-7B87DCD8CA97}" dt="2025-09-24T16:38:24.973" v="53" actId="47"/>
        <pc:sldMkLst>
          <pc:docMk/>
          <pc:sldMk cId="1070080048" sldId="371"/>
        </pc:sldMkLst>
      </pc:sldChg>
      <pc:sldChg chg="add del">
        <pc:chgData name="Knightes, Chris" userId="11b418f2-9b6a-44fe-b3e2-24b2dc733792" providerId="ADAL" clId="{58EE6ACE-6646-47FF-B964-7B87DCD8CA97}" dt="2025-09-24T16:38:24.973" v="53" actId="47"/>
        <pc:sldMkLst>
          <pc:docMk/>
          <pc:sldMk cId="2503120222" sldId="372"/>
        </pc:sldMkLst>
      </pc:sldChg>
      <pc:sldChg chg="addSp delSp modSp add mod">
        <pc:chgData name="Knightes, Chris" userId="11b418f2-9b6a-44fe-b3e2-24b2dc733792" providerId="ADAL" clId="{58EE6ACE-6646-47FF-B964-7B87DCD8CA97}" dt="2025-09-25T14:06:18.880" v="1906" actId="20577"/>
        <pc:sldMkLst>
          <pc:docMk/>
          <pc:sldMk cId="3913062496" sldId="372"/>
        </pc:sldMkLst>
        <pc:spChg chg="mod">
          <ac:chgData name="Knightes, Chris" userId="11b418f2-9b6a-44fe-b3e2-24b2dc733792" providerId="ADAL" clId="{58EE6ACE-6646-47FF-B964-7B87DCD8CA97}" dt="2025-09-25T14:03:00.487" v="1743" actId="1076"/>
          <ac:spMkLst>
            <pc:docMk/>
            <pc:sldMk cId="3913062496" sldId="372"/>
            <ac:spMk id="3" creationId="{DCC000C4-A218-B7AC-3084-FB2FC755CB2D}"/>
          </ac:spMkLst>
        </pc:spChg>
        <pc:spChg chg="mod">
          <ac:chgData name="Knightes, Chris" userId="11b418f2-9b6a-44fe-b3e2-24b2dc733792" providerId="ADAL" clId="{58EE6ACE-6646-47FF-B964-7B87DCD8CA97}" dt="2025-09-25T14:06:18.880" v="1906" actId="20577"/>
          <ac:spMkLst>
            <pc:docMk/>
            <pc:sldMk cId="3913062496" sldId="372"/>
            <ac:spMk id="4" creationId="{DC4C5760-05A2-84F6-B8B0-E3135B2AF94C}"/>
          </ac:spMkLst>
        </pc:spChg>
        <pc:spChg chg="mod">
          <ac:chgData name="Knightes, Chris" userId="11b418f2-9b6a-44fe-b3e2-24b2dc733792" providerId="ADAL" clId="{58EE6ACE-6646-47FF-B964-7B87DCD8CA97}" dt="2025-09-25T14:04:08.879" v="1778" actId="403"/>
          <ac:spMkLst>
            <pc:docMk/>
            <pc:sldMk cId="3913062496" sldId="372"/>
            <ac:spMk id="5" creationId="{302544DE-59BC-DF8D-5C06-65178568EEAB}"/>
          </ac:spMkLst>
        </pc:spChg>
        <pc:picChg chg="add mod">
          <ac:chgData name="Knightes, Chris" userId="11b418f2-9b6a-44fe-b3e2-24b2dc733792" providerId="ADAL" clId="{58EE6ACE-6646-47FF-B964-7B87DCD8CA97}" dt="2025-09-25T14:03:56.166" v="1750" actId="1076"/>
          <ac:picMkLst>
            <pc:docMk/>
            <pc:sldMk cId="3913062496" sldId="372"/>
            <ac:picMk id="7" creationId="{2D2815C3-5DF2-0BF2-A0E4-166C1E320E39}"/>
          </ac:picMkLst>
        </pc:picChg>
        <pc:picChg chg="del">
          <ac:chgData name="Knightes, Chris" userId="11b418f2-9b6a-44fe-b3e2-24b2dc733792" providerId="ADAL" clId="{58EE6ACE-6646-47FF-B964-7B87DCD8CA97}" dt="2025-09-25T14:03:34.620" v="1744" actId="478"/>
          <ac:picMkLst>
            <pc:docMk/>
            <pc:sldMk cId="3913062496" sldId="372"/>
            <ac:picMk id="12" creationId="{EA95C269-4C3A-3856-D9D9-DB5D7BE09ABE}"/>
          </ac:picMkLst>
        </pc:picChg>
        <pc:picChg chg="del">
          <ac:chgData name="Knightes, Chris" userId="11b418f2-9b6a-44fe-b3e2-24b2dc733792" providerId="ADAL" clId="{58EE6ACE-6646-47FF-B964-7B87DCD8CA97}" dt="2025-09-25T14:03:44.390" v="1747" actId="478"/>
          <ac:picMkLst>
            <pc:docMk/>
            <pc:sldMk cId="3913062496" sldId="372"/>
            <ac:picMk id="13" creationId="{DA1F3C03-7590-7DC5-2F81-591E7F62219E}"/>
          </ac:picMkLst>
        </pc:picChg>
      </pc:sldChg>
      <pc:sldChg chg="add del">
        <pc:chgData name="Knightes, Chris" userId="11b418f2-9b6a-44fe-b3e2-24b2dc733792" providerId="ADAL" clId="{58EE6ACE-6646-47FF-B964-7B87DCD8CA97}" dt="2025-09-25T13:15:52.062" v="89" actId="47"/>
        <pc:sldMkLst>
          <pc:docMk/>
          <pc:sldMk cId="1364761146" sldId="373"/>
        </pc:sldMkLst>
      </pc:sldChg>
      <pc:sldChg chg="addSp delSp modSp add mod">
        <pc:chgData name="Knightes, Chris" userId="11b418f2-9b6a-44fe-b3e2-24b2dc733792" providerId="ADAL" clId="{58EE6ACE-6646-47FF-B964-7B87DCD8CA97}" dt="2025-09-25T14:06:22.995" v="1911" actId="20577"/>
        <pc:sldMkLst>
          <pc:docMk/>
          <pc:sldMk cId="3810309527" sldId="373"/>
        </pc:sldMkLst>
        <pc:spChg chg="mod">
          <ac:chgData name="Knightes, Chris" userId="11b418f2-9b6a-44fe-b3e2-24b2dc733792" providerId="ADAL" clId="{58EE6ACE-6646-47FF-B964-7B87DCD8CA97}" dt="2025-09-25T14:06:22.995" v="1911" actId="20577"/>
          <ac:spMkLst>
            <pc:docMk/>
            <pc:sldMk cId="3810309527" sldId="373"/>
            <ac:spMk id="4" creationId="{0C266814-89BF-5358-7DF2-B235890F3E5B}"/>
          </ac:spMkLst>
        </pc:spChg>
        <pc:spChg chg="mod">
          <ac:chgData name="Knightes, Chris" userId="11b418f2-9b6a-44fe-b3e2-24b2dc733792" providerId="ADAL" clId="{58EE6ACE-6646-47FF-B964-7B87DCD8CA97}" dt="2025-09-25T14:05:54.315" v="1901" actId="20577"/>
          <ac:spMkLst>
            <pc:docMk/>
            <pc:sldMk cId="3810309527" sldId="373"/>
            <ac:spMk id="5" creationId="{5AC9A895-CCCD-1B6C-ABA7-EFFFAA79BD40}"/>
          </ac:spMkLst>
        </pc:spChg>
        <pc:picChg chg="del">
          <ac:chgData name="Knightes, Chris" userId="11b418f2-9b6a-44fe-b3e2-24b2dc733792" providerId="ADAL" clId="{58EE6ACE-6646-47FF-B964-7B87DCD8CA97}" dt="2025-09-25T14:04:32.832" v="1780" actId="478"/>
          <ac:picMkLst>
            <pc:docMk/>
            <pc:sldMk cId="3810309527" sldId="373"/>
            <ac:picMk id="7" creationId="{2416EA9A-0DA0-58C1-25EA-C19B0A946FE0}"/>
          </ac:picMkLst>
        </pc:picChg>
        <pc:picChg chg="add mod">
          <ac:chgData name="Knightes, Chris" userId="11b418f2-9b6a-44fe-b3e2-24b2dc733792" providerId="ADAL" clId="{58EE6ACE-6646-47FF-B964-7B87DCD8CA97}" dt="2025-09-25T14:04:39.555" v="1783" actId="1076"/>
          <ac:picMkLst>
            <pc:docMk/>
            <pc:sldMk cId="3810309527" sldId="373"/>
            <ac:picMk id="8" creationId="{D559BF14-A09E-8F7C-D5CA-087681C93B6D}"/>
          </ac:picMkLst>
        </pc:picChg>
      </pc:sldChg>
      <pc:sldChg chg="addSp delSp modSp add mod">
        <pc:chgData name="Knightes, Chris" userId="11b418f2-9b6a-44fe-b3e2-24b2dc733792" providerId="ADAL" clId="{58EE6ACE-6646-47FF-B964-7B87DCD8CA97}" dt="2025-09-25T14:10:34.609" v="1974" actId="20577"/>
        <pc:sldMkLst>
          <pc:docMk/>
          <pc:sldMk cId="576787291" sldId="374"/>
        </pc:sldMkLst>
        <pc:spChg chg="mod">
          <ac:chgData name="Knightes, Chris" userId="11b418f2-9b6a-44fe-b3e2-24b2dc733792" providerId="ADAL" clId="{58EE6ACE-6646-47FF-B964-7B87DCD8CA97}" dt="2025-09-25T14:08:58.511" v="1913" actId="1076"/>
          <ac:spMkLst>
            <pc:docMk/>
            <pc:sldMk cId="576787291" sldId="374"/>
            <ac:spMk id="3" creationId="{559E545B-D9C4-1C00-8287-19E92DC55EF8}"/>
          </ac:spMkLst>
        </pc:spChg>
        <pc:spChg chg="mod">
          <ac:chgData name="Knightes, Chris" userId="11b418f2-9b6a-44fe-b3e2-24b2dc733792" providerId="ADAL" clId="{58EE6ACE-6646-47FF-B964-7B87DCD8CA97}" dt="2025-09-25T14:10:18.085" v="1942" actId="20577"/>
          <ac:spMkLst>
            <pc:docMk/>
            <pc:sldMk cId="576787291" sldId="374"/>
            <ac:spMk id="4" creationId="{7BB22AC0-5537-A12C-07DF-616267FECBE4}"/>
          </ac:spMkLst>
        </pc:spChg>
        <pc:spChg chg="mod">
          <ac:chgData name="Knightes, Chris" userId="11b418f2-9b6a-44fe-b3e2-24b2dc733792" providerId="ADAL" clId="{58EE6ACE-6646-47FF-B964-7B87DCD8CA97}" dt="2025-09-25T14:10:34.609" v="1974" actId="20577"/>
          <ac:spMkLst>
            <pc:docMk/>
            <pc:sldMk cId="576787291" sldId="374"/>
            <ac:spMk id="5" creationId="{4E3B839E-AC48-E3AD-D5E1-DF0EB8AD1A3F}"/>
          </ac:spMkLst>
        </pc:spChg>
        <pc:picChg chg="add mod modCrop">
          <ac:chgData name="Knightes, Chris" userId="11b418f2-9b6a-44fe-b3e2-24b2dc733792" providerId="ADAL" clId="{58EE6ACE-6646-47FF-B964-7B87DCD8CA97}" dt="2025-09-25T14:10:02.872" v="1922" actId="1076"/>
          <ac:picMkLst>
            <pc:docMk/>
            <pc:sldMk cId="576787291" sldId="374"/>
            <ac:picMk id="7" creationId="{66226F8B-EE1B-F436-2C37-D36D86E49A48}"/>
          </ac:picMkLst>
        </pc:picChg>
        <pc:picChg chg="del">
          <ac:chgData name="Knightes, Chris" userId="11b418f2-9b6a-44fe-b3e2-24b2dc733792" providerId="ADAL" clId="{58EE6ACE-6646-47FF-B964-7B87DCD8CA97}" dt="2025-09-25T14:09:32.161" v="1914" actId="478"/>
          <ac:picMkLst>
            <pc:docMk/>
            <pc:sldMk cId="576787291" sldId="374"/>
            <ac:picMk id="8" creationId="{D71FA86E-221D-F0C2-EDAB-73C8DF04EB09}"/>
          </ac:picMkLst>
        </pc:picChg>
      </pc:sldChg>
      <pc:sldChg chg="add del">
        <pc:chgData name="Knightes, Chris" userId="11b418f2-9b6a-44fe-b3e2-24b2dc733792" providerId="ADAL" clId="{58EE6ACE-6646-47FF-B964-7B87DCD8CA97}" dt="2025-09-25T13:15:52.062" v="89" actId="47"/>
        <pc:sldMkLst>
          <pc:docMk/>
          <pc:sldMk cId="2311030500" sldId="374"/>
        </pc:sldMkLst>
      </pc:sldChg>
      <pc:sldChg chg="add del">
        <pc:chgData name="Knightes, Chris" userId="11b418f2-9b6a-44fe-b3e2-24b2dc733792" providerId="ADAL" clId="{58EE6ACE-6646-47FF-B964-7B87DCD8CA97}" dt="2025-09-25T13:15:52.062" v="89" actId="47"/>
        <pc:sldMkLst>
          <pc:docMk/>
          <pc:sldMk cId="1576741507" sldId="375"/>
        </pc:sldMkLst>
      </pc:sldChg>
      <pc:sldChg chg="addSp delSp modSp add mod">
        <pc:chgData name="Knightes, Chris" userId="11b418f2-9b6a-44fe-b3e2-24b2dc733792" providerId="ADAL" clId="{58EE6ACE-6646-47FF-B964-7B87DCD8CA97}" dt="2025-09-25T14:13:08.424" v="2022" actId="14100"/>
        <pc:sldMkLst>
          <pc:docMk/>
          <pc:sldMk cId="3171436909" sldId="375"/>
        </pc:sldMkLst>
        <pc:spChg chg="mod">
          <ac:chgData name="Knightes, Chris" userId="11b418f2-9b6a-44fe-b3e2-24b2dc733792" providerId="ADAL" clId="{58EE6ACE-6646-47FF-B964-7B87DCD8CA97}" dt="2025-09-25T14:13:08.424" v="2022" actId="14100"/>
          <ac:spMkLst>
            <pc:docMk/>
            <pc:sldMk cId="3171436909" sldId="375"/>
            <ac:spMk id="4" creationId="{5055DBAF-E7CF-C9A3-9BF0-B611B444B41D}"/>
          </ac:spMkLst>
        </pc:spChg>
        <pc:spChg chg="mod">
          <ac:chgData name="Knightes, Chris" userId="11b418f2-9b6a-44fe-b3e2-24b2dc733792" providerId="ADAL" clId="{58EE6ACE-6646-47FF-B964-7B87DCD8CA97}" dt="2025-09-25T14:12:00.928" v="2016" actId="20577"/>
          <ac:spMkLst>
            <pc:docMk/>
            <pc:sldMk cId="3171436909" sldId="375"/>
            <ac:spMk id="5" creationId="{45F776DB-1455-80B9-1A8B-AC9C42911FD2}"/>
          </ac:spMkLst>
        </pc:spChg>
        <pc:picChg chg="del">
          <ac:chgData name="Knightes, Chris" userId="11b418f2-9b6a-44fe-b3e2-24b2dc733792" providerId="ADAL" clId="{58EE6ACE-6646-47FF-B964-7B87DCD8CA97}" dt="2025-09-25T14:10:46.532" v="1981" actId="478"/>
          <ac:picMkLst>
            <pc:docMk/>
            <pc:sldMk cId="3171436909" sldId="375"/>
            <ac:picMk id="7" creationId="{5BF8CB32-8EF6-0E2C-E40F-493B8236F997}"/>
          </ac:picMkLst>
        </pc:picChg>
        <pc:picChg chg="add mod">
          <ac:chgData name="Knightes, Chris" userId="11b418f2-9b6a-44fe-b3e2-24b2dc733792" providerId="ADAL" clId="{58EE6ACE-6646-47FF-B964-7B87DCD8CA97}" dt="2025-09-25T14:11:41.410" v="1984" actId="1076"/>
          <ac:picMkLst>
            <pc:docMk/>
            <pc:sldMk cId="3171436909" sldId="375"/>
            <ac:picMk id="8" creationId="{012C7F7C-2AA7-5293-C4CD-9DBF5FA05E8A}"/>
          </ac:picMkLst>
        </pc:picChg>
      </pc:sldChg>
      <pc:sldChg chg="addSp modSp new mod">
        <pc:chgData name="Knightes, Chris" userId="11b418f2-9b6a-44fe-b3e2-24b2dc733792" providerId="ADAL" clId="{58EE6ACE-6646-47FF-B964-7B87DCD8CA97}" dt="2025-09-25T14:13:25.910" v="2064" actId="14100"/>
        <pc:sldMkLst>
          <pc:docMk/>
          <pc:sldMk cId="3351689144" sldId="376"/>
        </pc:sldMkLst>
        <pc:spChg chg="add mod">
          <ac:chgData name="Knightes, Chris" userId="11b418f2-9b6a-44fe-b3e2-24b2dc733792" providerId="ADAL" clId="{58EE6ACE-6646-47FF-B964-7B87DCD8CA97}" dt="2025-09-25T14:13:25.910" v="2064" actId="14100"/>
          <ac:spMkLst>
            <pc:docMk/>
            <pc:sldMk cId="3351689144" sldId="376"/>
            <ac:spMk id="4" creationId="{4D03CCCF-F167-74DC-FE62-4591D3C2AA42}"/>
          </ac:spMkLst>
        </pc:spChg>
        <pc:picChg chg="add mod">
          <ac:chgData name="Knightes, Chris" userId="11b418f2-9b6a-44fe-b3e2-24b2dc733792" providerId="ADAL" clId="{58EE6ACE-6646-47FF-B964-7B87DCD8CA97}" dt="2025-09-25T14:13:02.527" v="2021" actId="1076"/>
          <ac:picMkLst>
            <pc:docMk/>
            <pc:sldMk cId="3351689144" sldId="376"/>
            <ac:picMk id="3" creationId="{3DC4D8F5-A0BA-E417-E2C0-99C4F2292860}"/>
          </ac:picMkLst>
        </pc:picChg>
      </pc:sldChg>
      <pc:sldChg chg="add del">
        <pc:chgData name="Knightes, Chris" userId="11b418f2-9b6a-44fe-b3e2-24b2dc733792" providerId="ADAL" clId="{58EE6ACE-6646-47FF-B964-7B87DCD8CA97}" dt="2025-09-25T13:15:52.062" v="89" actId="47"/>
        <pc:sldMkLst>
          <pc:docMk/>
          <pc:sldMk cId="3888221595" sldId="376"/>
        </pc:sldMkLst>
      </pc:sldChg>
      <pc:sldChg chg="new del">
        <pc:chgData name="Knightes, Chris" userId="11b418f2-9b6a-44fe-b3e2-24b2dc733792" providerId="ADAL" clId="{58EE6ACE-6646-47FF-B964-7B87DCD8CA97}" dt="2025-09-25T14:16:37.435" v="2149" actId="47"/>
        <pc:sldMkLst>
          <pc:docMk/>
          <pc:sldMk cId="372229796" sldId="377"/>
        </pc:sldMkLst>
      </pc:sldChg>
      <pc:sldChg chg="add del">
        <pc:chgData name="Knightes, Chris" userId="11b418f2-9b6a-44fe-b3e2-24b2dc733792" providerId="ADAL" clId="{58EE6ACE-6646-47FF-B964-7B87DCD8CA97}" dt="2025-09-25T13:15:52.062" v="89" actId="47"/>
        <pc:sldMkLst>
          <pc:docMk/>
          <pc:sldMk cId="1339251734" sldId="377"/>
        </pc:sldMkLst>
      </pc:sldChg>
      <pc:sldChg chg="addSp delSp modSp add mod">
        <pc:chgData name="Knightes, Chris" userId="11b418f2-9b6a-44fe-b3e2-24b2dc733792" providerId="ADAL" clId="{58EE6ACE-6646-47FF-B964-7B87DCD8CA97}" dt="2025-09-25T14:17:12.050" v="2237" actId="20577"/>
        <pc:sldMkLst>
          <pc:docMk/>
          <pc:sldMk cId="3028076862" sldId="377"/>
        </pc:sldMkLst>
        <pc:spChg chg="mod">
          <ac:chgData name="Knightes, Chris" userId="11b418f2-9b6a-44fe-b3e2-24b2dc733792" providerId="ADAL" clId="{58EE6ACE-6646-47FF-B964-7B87DCD8CA97}" dt="2025-09-25T14:17:12.050" v="2237" actId="20577"/>
          <ac:spMkLst>
            <pc:docMk/>
            <pc:sldMk cId="3028076862" sldId="377"/>
            <ac:spMk id="4" creationId="{EA556D99-F6EB-814C-B7AE-3C6FBA9BE63E}"/>
          </ac:spMkLst>
        </pc:spChg>
        <pc:picChg chg="del">
          <ac:chgData name="Knightes, Chris" userId="11b418f2-9b6a-44fe-b3e2-24b2dc733792" providerId="ADAL" clId="{58EE6ACE-6646-47FF-B964-7B87DCD8CA97}" dt="2025-09-25T14:16:42.430" v="2151" actId="478"/>
          <ac:picMkLst>
            <pc:docMk/>
            <pc:sldMk cId="3028076862" sldId="377"/>
            <ac:picMk id="3" creationId="{A71782BA-F5EF-DBE8-316A-7A800DA77E4E}"/>
          </ac:picMkLst>
        </pc:picChg>
        <pc:picChg chg="add mod">
          <ac:chgData name="Knightes, Chris" userId="11b418f2-9b6a-44fe-b3e2-24b2dc733792" providerId="ADAL" clId="{58EE6ACE-6646-47FF-B964-7B87DCD8CA97}" dt="2025-09-25T14:16:49.098" v="2154" actId="1076"/>
          <ac:picMkLst>
            <pc:docMk/>
            <pc:sldMk cId="3028076862" sldId="377"/>
            <ac:picMk id="5" creationId="{D5CC7481-09DF-5D22-1581-03182058CFD1}"/>
          </ac:picMkLst>
        </pc:picChg>
      </pc:sldChg>
    </pc:docChg>
  </pc:docChgLst>
  <pc:docChgLst>
    <pc:chgData name="Knightes, Chris" userId="11b418f2-9b6a-44fe-b3e2-24b2dc733792" providerId="ADAL" clId="{F263F995-D334-4624-AEBD-1D0297EBE5F2}"/>
    <pc:docChg chg="custSel modSld">
      <pc:chgData name="Knightes, Chris" userId="11b418f2-9b6a-44fe-b3e2-24b2dc733792" providerId="ADAL" clId="{F263F995-D334-4624-AEBD-1D0297EBE5F2}" dt="2025-09-25T15:13:22.495" v="7" actId="1076"/>
      <pc:docMkLst>
        <pc:docMk/>
      </pc:docMkLst>
      <pc:sldChg chg="addSp delSp modSp mod">
        <pc:chgData name="Knightes, Chris" userId="11b418f2-9b6a-44fe-b3e2-24b2dc733792" providerId="ADAL" clId="{F263F995-D334-4624-AEBD-1D0297EBE5F2}" dt="2025-09-25T15:13:22.495" v="7" actId="1076"/>
        <pc:sldMkLst>
          <pc:docMk/>
          <pc:sldMk cId="1607443041" sldId="363"/>
        </pc:sldMkLst>
        <pc:spChg chg="mod">
          <ac:chgData name="Knightes, Chris" userId="11b418f2-9b6a-44fe-b3e2-24b2dc733792" providerId="ADAL" clId="{F263F995-D334-4624-AEBD-1D0297EBE5F2}" dt="2025-09-25T15:13:01.679" v="6" actId="1076"/>
          <ac:spMkLst>
            <pc:docMk/>
            <pc:sldMk cId="1607443041" sldId="363"/>
            <ac:spMk id="5" creationId="{0AEA42B8-32E6-B8EC-A017-65178DF48BD5}"/>
          </ac:spMkLst>
        </pc:spChg>
        <pc:picChg chg="del">
          <ac:chgData name="Knightes, Chris" userId="11b418f2-9b6a-44fe-b3e2-24b2dc733792" providerId="ADAL" clId="{F263F995-D334-4624-AEBD-1D0297EBE5F2}" dt="2025-09-25T15:12:36.825" v="2" actId="478"/>
          <ac:picMkLst>
            <pc:docMk/>
            <pc:sldMk cId="1607443041" sldId="363"/>
            <ac:picMk id="7" creationId="{C40A525A-012B-95C8-CDE4-88121BA970DE}"/>
          </ac:picMkLst>
        </pc:picChg>
        <pc:picChg chg="add mod">
          <ac:chgData name="Knightes, Chris" userId="11b418f2-9b6a-44fe-b3e2-24b2dc733792" providerId="ADAL" clId="{F263F995-D334-4624-AEBD-1D0297EBE5F2}" dt="2025-09-25T15:13:22.495" v="7" actId="1076"/>
          <ac:picMkLst>
            <pc:docMk/>
            <pc:sldMk cId="1607443041" sldId="363"/>
            <ac:picMk id="8" creationId="{E769EF25-DBAB-1F64-B07A-1FCD6EDBD4DB}"/>
          </ac:picMkLst>
        </pc:picChg>
      </pc:sldChg>
      <pc:sldChg chg="modSp mod">
        <pc:chgData name="Knightes, Chris" userId="11b418f2-9b6a-44fe-b3e2-24b2dc733792" providerId="ADAL" clId="{F263F995-D334-4624-AEBD-1D0297EBE5F2}" dt="2025-09-25T15:10:00.298" v="0" actId="20577"/>
        <pc:sldMkLst>
          <pc:docMk/>
          <pc:sldMk cId="224856282" sldId="367"/>
        </pc:sldMkLst>
        <pc:spChg chg="mod">
          <ac:chgData name="Knightes, Chris" userId="11b418f2-9b6a-44fe-b3e2-24b2dc733792" providerId="ADAL" clId="{F263F995-D334-4624-AEBD-1D0297EBE5F2}" dt="2025-09-25T15:10:00.298" v="0" actId="20577"/>
          <ac:spMkLst>
            <pc:docMk/>
            <pc:sldMk cId="224856282" sldId="367"/>
            <ac:spMk id="5" creationId="{EBADE543-147D-5F23-3B8E-E56444A53B07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25T13:33:08.57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18,'3345'0,"-2905"-9,-10 1,4095 7,-2036 2,-2220 8,24-1,1536-10,-939 4,-437 6,22 0,637-9,-774 18,-36 0,-90-16,200 6,158 1,-362-10,-185 4,1 0,-1 2,0 0,23 9,-22-6,0-2,1 0,32 2,23-8,30 2,-58 11,-41-9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25T13:33:12.43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1,'384'7,"-74"0,2076-3,-1289-6,1973 2,-2436 8,-14 0,311 4,422-6,-781-8,-440 2,-115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25T13:33:16.96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0,'2645'0,"-2185"9,6-1,1976-9,-2429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25T13:34:54.74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1,'180'0,"973"10,-852-5,228 9,767 21,-98-35,77 1,-846 30,-46-1,117-24,6 0,706 2,-738-9,130 17,11 0,1704-16,-2147 8,-5 1,184-10,-336 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25T13:34:57.47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1,'1681'10,"1133"-2,-1704-10,1946 2,-2702 8,-8 1,3908-10,-4232 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25T13:35:00.57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38,'13714'0,"-13712"0,0 0,0 0,0 0,0 0,0 0,1 0,-1 0,0-1,0 1,0-1,0 0,0 0,0 1,0-1,0 0,-1-1,1 1,0 0,-1 0,1-1,0 1,-1-1,0 0,1 1,-1-1,0 0,0 0,1-2,3-4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A4DA6-2ED3-4949-BA9A-D804E51F182C}" type="datetimeFigureOut">
              <a:rPr lang="en-US" smtClean="0"/>
              <a:t>9/25/2025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1AC88D-862A-0F46-B9B2-F54F21B6B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992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170E7A-6917-4835-B161-721A07AFE925}" type="slidenum">
              <a:rPr lang="en-US"/>
              <a:pPr/>
              <a:t>1</a:t>
            </a:fld>
            <a:endParaRPr 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810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ACFCC-E2C6-12D3-F06E-E83E50CFED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DBBAB2-C32E-6A0C-40C0-02296CC1F3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6DF7DA-5EF1-0AB1-5573-3AB824440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A07FF-8B02-D847-A8AC-A5C429AB34D8}" type="datetimeFigureOut">
              <a:rPr lang="en-US" smtClean="0"/>
              <a:t>9/25/2025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EB068F-314C-50B6-C026-7527659A6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BA662C-4475-08D7-5A77-9A1EEB9B2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412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C9F26-E4E8-EAE6-C3F4-E5B132C64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347B19-2DC6-6E05-31E2-1C7FF437E3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1A597B-8182-E780-8258-D270F3C92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A07FF-8B02-D847-A8AC-A5C429AB34D8}" type="datetimeFigureOut">
              <a:rPr lang="en-US" smtClean="0"/>
              <a:t>9/25/2025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ACDE94-534D-4112-0EF5-7CC1B806D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03DF64-B7E4-4B24-8FC4-61E8149D9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43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2D9EE2-115F-AACC-2BA8-83FE10976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79AB29-DB59-BFAC-063D-B0F557C346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41EAD-1875-6891-FE34-B12973252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A07FF-8B02-D847-A8AC-A5C429AB34D8}" type="datetimeFigureOut">
              <a:rPr lang="en-US" smtClean="0"/>
              <a:t>9/25/2025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03C5F5-E797-CFDD-B8A5-0F600D930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B5678B-5078-8890-F652-BE90F94BF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500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960F8-07CD-99AD-A102-5F324A104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857A27-F578-5CEE-6775-069E7D37EF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EA76-412E-CCF5-5877-A1603F2E0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A07FF-8B02-D847-A8AC-A5C429AB34D8}" type="datetimeFigureOut">
              <a:rPr lang="en-US" smtClean="0"/>
              <a:t>9/25/2025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4471D-6FD0-D2D9-7CD1-C5D212468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C66DA8-3D67-B38A-E821-DBF340475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814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A0F26-E848-A765-B5F5-3BB6C1319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77D53A-D89C-C826-5A21-FFE92F6473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C77C68-753B-DC71-D654-F487D45DB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A07FF-8B02-D847-A8AC-A5C429AB34D8}" type="datetimeFigureOut">
              <a:rPr lang="en-US" smtClean="0"/>
              <a:t>9/25/2025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48F885-C532-6556-5C19-F1BB3C5E8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48942B-7E5D-B7DA-2D08-C09B79046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548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BF0A8-7CCD-6470-C25A-380B6F8145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98BB2-88D3-9AD1-312D-9F95A45A4A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37AFF3-C3F9-9296-4B00-22943257AB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13BF7A-4893-6D9C-6F0C-30E998B54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A07FF-8B02-D847-A8AC-A5C429AB34D8}" type="datetimeFigureOut">
              <a:rPr lang="en-US" smtClean="0"/>
              <a:t>9/25/2025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B081E2-7820-9297-A009-D61D80684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4B492E-6284-74C5-06B8-3228B6C3F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496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87F85-E801-FEEB-F7AE-33D625C8DC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54B1A1-6C58-F4DA-BB0D-B6B81A9BC0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B5E0FA-0A99-F9EF-4F16-8AAC4F83BA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4913FC-239A-E669-1A11-2C41B0C514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B1146D-1A59-E96C-E385-C0AF94C68B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CE7440-0C73-FCD1-9BD3-E97E45436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A07FF-8B02-D847-A8AC-A5C429AB34D8}" type="datetimeFigureOut">
              <a:rPr lang="en-US" smtClean="0"/>
              <a:t>9/25/2025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95963E-04D8-DE39-6CFC-16DFAEA60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EE7EFC-EACD-AD67-FBF4-E3779B49E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818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DCD93E-DC9C-C4FD-170A-B95725C61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37257E-6BDB-AC85-207D-EF1EF6D8E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A07FF-8B02-D847-A8AC-A5C429AB34D8}" type="datetimeFigureOut">
              <a:rPr lang="en-US" smtClean="0"/>
              <a:t>9/25/2025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0ECAA0-A237-A56B-3F83-39AEE2DAE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B8A17C-0469-2FD2-8557-2D4D48BF0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0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6D8D75-E1DF-5BFF-2C70-A4B3681CE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A07FF-8B02-D847-A8AC-A5C429AB34D8}" type="datetimeFigureOut">
              <a:rPr lang="en-US" smtClean="0"/>
              <a:t>9/25/2025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D96E2C-ADD4-DAB2-970E-DCBF4B670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E3755A-61A3-027E-1D56-2CAE2C3C7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863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47F84-4DBC-0B70-BB59-AC9FB6711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F2202-432F-EAC5-B5F1-122C719315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323614-5803-3907-9B2C-99EF199499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402CEE-E576-8243-37AC-3D816929B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A07FF-8B02-D847-A8AC-A5C429AB34D8}" type="datetimeFigureOut">
              <a:rPr lang="en-US" smtClean="0"/>
              <a:t>9/25/2025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039290-1CC0-FBDC-6646-8FCC81179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E8F64B-3BF4-95DF-D3FD-1B0AB5551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945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85AABB-2185-B830-7015-1F44A8184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C8A503-0330-453D-7B4E-74B0E69A01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7A1F78-566F-67D2-B685-E8D305D326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93C6B1-AF25-C8D8-78DD-0298EF58C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A07FF-8B02-D847-A8AC-A5C429AB34D8}" type="datetimeFigureOut">
              <a:rPr lang="en-US" smtClean="0"/>
              <a:t>9/25/2025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703D34-BBBE-7535-D991-DD4E47DB7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4AA901-394F-F44C-40AC-6D8E8F763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100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5000"/>
            <a:lumOff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DDF347-9522-B414-4D4A-2A67F4FD7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A17CE7-C530-014F-2FB2-84D6675D08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C066BE-C812-983F-1ECA-2AAC01FB5D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1BA07FF-8B02-D847-A8AC-A5C429AB34D8}" type="datetimeFigureOut">
              <a:rPr lang="en-US" smtClean="0"/>
              <a:t>9/25/2025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3B5757-6E42-67D2-9278-FBB7573454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34A1B7-E366-97AB-0A4C-7BDEC29A6D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09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.xml"/><Relationship Id="rId5" Type="http://schemas.openxmlformats.org/officeDocument/2006/relationships/image" Target="../media/image7.png"/><Relationship Id="rId4" Type="http://schemas.openxmlformats.org/officeDocument/2006/relationships/customXml" Target="../ink/ink1.xml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6.xml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5.xml"/><Relationship Id="rId5" Type="http://schemas.openxmlformats.org/officeDocument/2006/relationships/image" Target="../media/image11.png"/><Relationship Id="rId4" Type="http://schemas.openxmlformats.org/officeDocument/2006/relationships/customXml" Target="../ink/ink4.xml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3774" y="1918138"/>
            <a:ext cx="10853803" cy="205188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WASP8 Class Example:</a:t>
            </a:r>
            <a:br>
              <a:rPr lang="en-US" dirty="0">
                <a:ea typeface="+mj-ea"/>
              </a:rPr>
            </a:br>
            <a:r>
              <a:rPr lang="en-US" dirty="0">
                <a:ea typeface="+mj-ea"/>
              </a:rPr>
              <a:t>River – Lake - Solids</a:t>
            </a:r>
          </a:p>
        </p:txBody>
      </p:sp>
    </p:spTree>
    <p:extLst>
      <p:ext uri="{BB962C8B-B14F-4D97-AF65-F5344CB8AC3E}">
        <p14:creationId xmlns:p14="http://schemas.microsoft.com/office/powerpoint/2010/main" val="30530122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2319AA-C15F-BA97-FBC8-A98C87F500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F5E6BB2-0963-1AA6-A7A5-76F94B4DBB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524" y="0"/>
            <a:ext cx="7720476" cy="60706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EE0DEC23-E777-19DF-4934-32F85CAA57E5}"/>
              </a:ext>
            </a:extLst>
          </p:cNvPr>
          <p:cNvSpPr/>
          <p:nvPr/>
        </p:nvSpPr>
        <p:spPr>
          <a:xfrm>
            <a:off x="8022946" y="194426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ED2191-9931-A290-A784-13BA052A91BD}"/>
              </a:ext>
            </a:extLst>
          </p:cNvPr>
          <p:cNvSpPr txBox="1">
            <a:spLocks/>
          </p:cNvSpPr>
          <p:nvPr/>
        </p:nvSpPr>
        <p:spPr>
          <a:xfrm>
            <a:off x="55323" y="-23931"/>
            <a:ext cx="4416201" cy="9206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Exchanges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1636DE-7BEE-6F97-8EC7-31EFC824D4FC}"/>
              </a:ext>
            </a:extLst>
          </p:cNvPr>
          <p:cNvSpPr txBox="1"/>
          <p:nvPr/>
        </p:nvSpPr>
        <p:spPr>
          <a:xfrm>
            <a:off x="194449" y="773550"/>
            <a:ext cx="4159881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Pore Water</a:t>
            </a:r>
          </a:p>
          <a:p>
            <a:endParaRPr lang="en-US" sz="1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Used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Exchange Function: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Link water column to surface sediment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Link surface sediment to subsurface sediment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River Exchange Area: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5,000 m</a:t>
            </a:r>
            <a:r>
              <a:rPr lang="en-US" sz="2400" baseline="30000" dirty="0"/>
              <a:t>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River Exchange Distance: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0.01 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River Exchange Area: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30,000 m</a:t>
            </a:r>
            <a:r>
              <a:rPr lang="en-US" sz="2400" baseline="30000" dirty="0"/>
              <a:t>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River Exchange Distance: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0.035 m</a:t>
            </a:r>
          </a:p>
        </p:txBody>
      </p:sp>
      <p:pic>
        <p:nvPicPr>
          <p:cNvPr id="13" name="Graphic 12" descr="Checkmark with solid fill">
            <a:extLst>
              <a:ext uri="{FF2B5EF4-FFF2-40B4-BE49-F238E27FC236}">
                <a16:creationId xmlns:a16="http://schemas.microsoft.com/office/drawing/2014/main" id="{545E047A-A1A8-87DE-28FC-F3BDBC7B82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85703" y="1242032"/>
            <a:ext cx="495095" cy="49509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98628BB-1E6C-B01F-0A36-95A7E9FDB2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4330" y="773550"/>
            <a:ext cx="7812800" cy="5731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13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3FFA61-16A3-E8E9-7C1D-48B2C5BD7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F4BE3F1-8001-28F6-0224-A7746D1A2D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524" y="0"/>
            <a:ext cx="7720476" cy="60706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DCC000C4-A218-B7AC-3084-FB2FC755CB2D}"/>
              </a:ext>
            </a:extLst>
          </p:cNvPr>
          <p:cNvSpPr/>
          <p:nvPr/>
        </p:nvSpPr>
        <p:spPr>
          <a:xfrm>
            <a:off x="8331762" y="192247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4C5760-05A2-84F6-B8B0-E3135B2AF94C}"/>
              </a:ext>
            </a:extLst>
          </p:cNvPr>
          <p:cNvSpPr txBox="1">
            <a:spLocks/>
          </p:cNvSpPr>
          <p:nvPr/>
        </p:nvSpPr>
        <p:spPr>
          <a:xfrm>
            <a:off x="55323" y="-23931"/>
            <a:ext cx="4416201" cy="9206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Flows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2544DE-59BC-DF8D-5C06-65178568EEAB}"/>
              </a:ext>
            </a:extLst>
          </p:cNvPr>
          <p:cNvSpPr txBox="1"/>
          <p:nvPr/>
        </p:nvSpPr>
        <p:spPr>
          <a:xfrm>
            <a:off x="183482" y="968678"/>
            <a:ext cx="41598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Channel Geometry</a:t>
            </a:r>
          </a:p>
          <a:p>
            <a:endParaRPr lang="en-US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2815C3-5DF2-0BF2-A0E4-166C1E320E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23" y="1883740"/>
            <a:ext cx="12192000" cy="335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0624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1C0553-40FA-BE96-6611-2AFC838B88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653290E-ACA7-8064-4AEE-E8BB53F09E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524" y="0"/>
            <a:ext cx="7720476" cy="60706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31546A3A-7B17-C442-1821-D8A73CBD0B4A}"/>
              </a:ext>
            </a:extLst>
          </p:cNvPr>
          <p:cNvSpPr/>
          <p:nvPr/>
        </p:nvSpPr>
        <p:spPr>
          <a:xfrm>
            <a:off x="8331762" y="192247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266814-89BF-5358-7DF2-B235890F3E5B}"/>
              </a:ext>
            </a:extLst>
          </p:cNvPr>
          <p:cNvSpPr txBox="1">
            <a:spLocks/>
          </p:cNvSpPr>
          <p:nvPr/>
        </p:nvSpPr>
        <p:spPr>
          <a:xfrm>
            <a:off x="55323" y="-23931"/>
            <a:ext cx="4416201" cy="9206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Flows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C9A895-CCCD-1B6C-ABA7-EFFFAA79BD40}"/>
              </a:ext>
            </a:extLst>
          </p:cNvPr>
          <p:cNvSpPr txBox="1"/>
          <p:nvPr/>
        </p:nvSpPr>
        <p:spPr>
          <a:xfrm>
            <a:off x="183482" y="968678"/>
            <a:ext cx="415988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Surface Water</a:t>
            </a:r>
          </a:p>
          <a:p>
            <a:endParaRPr lang="en-US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Flow Function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Flow Path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Flow Value 0.1 m</a:t>
            </a:r>
            <a:r>
              <a:rPr lang="en-US" sz="3200" baseline="30000" dirty="0"/>
              <a:t>3</a:t>
            </a:r>
            <a:r>
              <a:rPr lang="en-US" sz="3200" dirty="0"/>
              <a:t>/s</a:t>
            </a:r>
          </a:p>
          <a:p>
            <a:endParaRPr lang="en-US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59BF14-A09E-8F7C-D5CA-087681C93B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322" y="749619"/>
            <a:ext cx="6928412" cy="602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3095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08CD3-F0EB-9373-16DA-81922A2094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11CCBDF-F665-0994-85DE-286A4428C4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524" y="0"/>
            <a:ext cx="7720476" cy="60706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559E545B-D9C4-1C00-8287-19E92DC55EF8}"/>
              </a:ext>
            </a:extLst>
          </p:cNvPr>
          <p:cNvSpPr/>
          <p:nvPr/>
        </p:nvSpPr>
        <p:spPr>
          <a:xfrm>
            <a:off x="8962583" y="204213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BB22AC0-5537-A12C-07DF-616267FECBE4}"/>
              </a:ext>
            </a:extLst>
          </p:cNvPr>
          <p:cNvSpPr txBox="1">
            <a:spLocks/>
          </p:cNvSpPr>
          <p:nvPr/>
        </p:nvSpPr>
        <p:spPr>
          <a:xfrm>
            <a:off x="55323" y="-23931"/>
            <a:ext cx="4416201" cy="9206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Boundaries and Loads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3B839E-AC48-E3AD-D5E1-DF0EB8AD1A3F}"/>
              </a:ext>
            </a:extLst>
          </p:cNvPr>
          <p:cNvSpPr txBox="1"/>
          <p:nvPr/>
        </p:nvSpPr>
        <p:spPr>
          <a:xfrm>
            <a:off x="183482" y="1576349"/>
            <a:ext cx="41598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Boundaries</a:t>
            </a:r>
          </a:p>
          <a:p>
            <a:endParaRPr lang="en-US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Silt Boundary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10 mg/L</a:t>
            </a:r>
          </a:p>
          <a:p>
            <a:endParaRPr lang="en-US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6226F8B-EE1B-F436-2C37-D36D86E49A4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40239"/>
          <a:stretch/>
        </p:blipFill>
        <p:spPr>
          <a:xfrm>
            <a:off x="5113261" y="818614"/>
            <a:ext cx="6038946" cy="5901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7872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3D9D9E-6670-C897-14D3-D680DBF0F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307BBEB-63E5-2A30-855F-33C40FA3F6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524" y="0"/>
            <a:ext cx="7720476" cy="60706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B4D086D0-FDB8-A936-D2F3-B2BEF1B77FB2}"/>
              </a:ext>
            </a:extLst>
          </p:cNvPr>
          <p:cNvSpPr/>
          <p:nvPr/>
        </p:nvSpPr>
        <p:spPr>
          <a:xfrm>
            <a:off x="8962583" y="204213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055DBAF-E7CF-C9A3-9BF0-B611B444B41D}"/>
              </a:ext>
            </a:extLst>
          </p:cNvPr>
          <p:cNvSpPr txBox="1">
            <a:spLocks/>
          </p:cNvSpPr>
          <p:nvPr/>
        </p:nvSpPr>
        <p:spPr>
          <a:xfrm>
            <a:off x="55323" y="-23931"/>
            <a:ext cx="4416201" cy="126242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Boundaries and Loads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F776DB-1455-80B9-1A8B-AC9C42911FD2}"/>
              </a:ext>
            </a:extLst>
          </p:cNvPr>
          <p:cNvSpPr txBox="1"/>
          <p:nvPr/>
        </p:nvSpPr>
        <p:spPr>
          <a:xfrm>
            <a:off x="183482" y="1576349"/>
            <a:ext cx="477627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Loads</a:t>
            </a:r>
          </a:p>
          <a:p>
            <a:endParaRPr lang="en-US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Sand into Surface Seds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40 kg/d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/>
          </a:p>
          <a:p>
            <a:endParaRPr lang="en-US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12C7F7C-2AA7-5293-C4CD-9DBF5FA05E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4081" y="607068"/>
            <a:ext cx="5095362" cy="6250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4369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C4D8F5-A0BA-E417-E2C0-99C4F22928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1586" y="943336"/>
            <a:ext cx="8837846" cy="596674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D03CCCF-F167-74DC-FE62-4591D3C2AA42}"/>
              </a:ext>
            </a:extLst>
          </p:cNvPr>
          <p:cNvSpPr txBox="1">
            <a:spLocks/>
          </p:cNvSpPr>
          <p:nvPr/>
        </p:nvSpPr>
        <p:spPr>
          <a:xfrm>
            <a:off x="55322" y="-23931"/>
            <a:ext cx="10778581" cy="126242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Solids Concentrations in Lake Surface</a:t>
            </a:r>
          </a:p>
        </p:txBody>
      </p:sp>
    </p:spTree>
    <p:extLst>
      <p:ext uri="{BB962C8B-B14F-4D97-AF65-F5344CB8AC3E}">
        <p14:creationId xmlns:p14="http://schemas.microsoft.com/office/powerpoint/2010/main" val="33516891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6B52D9-4FF2-C0E5-7CF7-27FF5D0CCC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A556D99-F6EB-814C-B7AE-3C6FBA9BE63E}"/>
              </a:ext>
            </a:extLst>
          </p:cNvPr>
          <p:cNvSpPr txBox="1">
            <a:spLocks/>
          </p:cNvSpPr>
          <p:nvPr/>
        </p:nvSpPr>
        <p:spPr>
          <a:xfrm>
            <a:off x="55322" y="-23931"/>
            <a:ext cx="10778581" cy="63059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Burial Velocity in Subsurface Lake Sediments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CC7481-09DF-5D22-1581-03182058CF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317" y="606668"/>
            <a:ext cx="9259366" cy="6251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076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River -&gt; Lake - with Sediments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10 layer system, depths</a:t>
            </a:r>
          </a:p>
          <a:p>
            <a:pPr lvl="1"/>
            <a:r>
              <a:rPr lang="en-US" dirty="0"/>
              <a:t>3 surface water, 1.5 m</a:t>
            </a:r>
          </a:p>
          <a:p>
            <a:pPr lvl="1"/>
            <a:r>
              <a:rPr lang="en-US" dirty="0"/>
              <a:t>1 subsurface water, 1 m</a:t>
            </a:r>
          </a:p>
          <a:p>
            <a:pPr lvl="1"/>
            <a:r>
              <a:rPr lang="en-US" dirty="0"/>
              <a:t>3 surface sediment, 2 cm</a:t>
            </a:r>
          </a:p>
          <a:p>
            <a:pPr lvl="1"/>
            <a:r>
              <a:rPr lang="en-US" dirty="0"/>
              <a:t>3 subsurface sediment, 5 cm</a:t>
            </a:r>
          </a:p>
          <a:p>
            <a:r>
              <a:rPr lang="en-US" dirty="0"/>
              <a:t>Inflow</a:t>
            </a:r>
          </a:p>
          <a:p>
            <a:pPr lvl="1"/>
            <a:r>
              <a:rPr lang="en-US" dirty="0"/>
              <a:t>Water, 10</a:t>
            </a:r>
            <a:r>
              <a:rPr lang="en-US" baseline="30000" dirty="0"/>
              <a:t>4</a:t>
            </a:r>
            <a:r>
              <a:rPr lang="en-US" dirty="0"/>
              <a:t> m</a:t>
            </a:r>
            <a:r>
              <a:rPr lang="en-US" baseline="30000" dirty="0"/>
              <a:t>3</a:t>
            </a:r>
            <a:r>
              <a:rPr lang="en-US" dirty="0"/>
              <a:t>/d</a:t>
            </a:r>
          </a:p>
          <a:p>
            <a:pPr lvl="1"/>
            <a:r>
              <a:rPr lang="en-US" dirty="0"/>
              <a:t>Silt, 10 mg/L (BC)</a:t>
            </a:r>
          </a:p>
          <a:p>
            <a:pPr lvl="1"/>
            <a:r>
              <a:rPr lang="en-US" dirty="0"/>
              <a:t>Sand, 40 kg/d</a:t>
            </a:r>
          </a:p>
          <a:p>
            <a:r>
              <a:rPr lang="en-US" dirty="0"/>
              <a:t>Ponded weir at lake boundary</a:t>
            </a:r>
          </a:p>
          <a:p>
            <a:r>
              <a:rPr lang="en-US" dirty="0"/>
              <a:t>Settling, 0.5 m/d</a:t>
            </a:r>
          </a:p>
          <a:p>
            <a:r>
              <a:rPr lang="en-US" dirty="0"/>
              <a:t>Resuspension, 0.05 mm/d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2CE32562-4BE0-4ECA-B4C0-2EBBCB8F0CD9}"/>
              </a:ext>
            </a:extLst>
          </p:cNvPr>
          <p:cNvGrpSpPr/>
          <p:nvPr/>
        </p:nvGrpSpPr>
        <p:grpSpPr>
          <a:xfrm>
            <a:off x="4683222" y="1682939"/>
            <a:ext cx="6610397" cy="3175651"/>
            <a:chOff x="4683222" y="1682939"/>
            <a:chExt cx="6610397" cy="3175651"/>
          </a:xfrm>
        </p:grpSpPr>
        <p:sp>
          <p:nvSpPr>
            <p:cNvPr id="5" name="Rectangle 4"/>
            <p:cNvSpPr/>
            <p:nvPr/>
          </p:nvSpPr>
          <p:spPr>
            <a:xfrm>
              <a:off x="4933060" y="2010135"/>
              <a:ext cx="1906954" cy="1148862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933059" y="3158857"/>
              <a:ext cx="1906954" cy="18288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933059" y="3341719"/>
              <a:ext cx="1906954" cy="36576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6840014" y="2010135"/>
              <a:ext cx="1906954" cy="1148862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8746968" y="2010135"/>
              <a:ext cx="1906954" cy="1148862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8746968" y="3158997"/>
              <a:ext cx="1906954" cy="1148862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11"/>
            <p:cNvSpPr/>
            <p:nvPr/>
          </p:nvSpPr>
          <p:spPr>
            <a:xfrm>
              <a:off x="10653921" y="1831926"/>
              <a:ext cx="639698" cy="3026664"/>
            </a:xfrm>
            <a:custGeom>
              <a:avLst/>
              <a:gdLst>
                <a:gd name="connsiteX0" fmla="*/ 0 w 367324"/>
                <a:gd name="connsiteY0" fmla="*/ 0 h 2468880"/>
                <a:gd name="connsiteX1" fmla="*/ 367324 w 367324"/>
                <a:gd name="connsiteY1" fmla="*/ 0 h 2468880"/>
                <a:gd name="connsiteX2" fmla="*/ 367324 w 367324"/>
                <a:gd name="connsiteY2" fmla="*/ 2468880 h 2468880"/>
                <a:gd name="connsiteX3" fmla="*/ 0 w 367324"/>
                <a:gd name="connsiteY3" fmla="*/ 2468880 h 2468880"/>
                <a:gd name="connsiteX4" fmla="*/ 0 w 367324"/>
                <a:gd name="connsiteY4" fmla="*/ 0 h 2468880"/>
                <a:gd name="connsiteX0" fmla="*/ 0 w 639698"/>
                <a:gd name="connsiteY0" fmla="*/ 0 h 2468880"/>
                <a:gd name="connsiteX1" fmla="*/ 367324 w 639698"/>
                <a:gd name="connsiteY1" fmla="*/ 0 h 2468880"/>
                <a:gd name="connsiteX2" fmla="*/ 639698 w 639698"/>
                <a:gd name="connsiteY2" fmla="*/ 2459152 h 2468880"/>
                <a:gd name="connsiteX3" fmla="*/ 0 w 639698"/>
                <a:gd name="connsiteY3" fmla="*/ 2468880 h 2468880"/>
                <a:gd name="connsiteX4" fmla="*/ 0 w 639698"/>
                <a:gd name="connsiteY4" fmla="*/ 0 h 2468880"/>
                <a:gd name="connsiteX0" fmla="*/ 0 w 639698"/>
                <a:gd name="connsiteY0" fmla="*/ 0 h 2473007"/>
                <a:gd name="connsiteX1" fmla="*/ 367324 w 639698"/>
                <a:gd name="connsiteY1" fmla="*/ 0 h 2473007"/>
                <a:gd name="connsiteX2" fmla="*/ 639698 w 639698"/>
                <a:gd name="connsiteY2" fmla="*/ 2473007 h 2473007"/>
                <a:gd name="connsiteX3" fmla="*/ 0 w 639698"/>
                <a:gd name="connsiteY3" fmla="*/ 2468880 h 2473007"/>
                <a:gd name="connsiteX4" fmla="*/ 0 w 639698"/>
                <a:gd name="connsiteY4" fmla="*/ 0 h 2473007"/>
                <a:gd name="connsiteX0" fmla="*/ 0 w 639698"/>
                <a:gd name="connsiteY0" fmla="*/ 0 h 2468880"/>
                <a:gd name="connsiteX1" fmla="*/ 367324 w 639698"/>
                <a:gd name="connsiteY1" fmla="*/ 0 h 2468880"/>
                <a:gd name="connsiteX2" fmla="*/ 639698 w 639698"/>
                <a:gd name="connsiteY2" fmla="*/ 2466079 h 2468880"/>
                <a:gd name="connsiteX3" fmla="*/ 0 w 639698"/>
                <a:gd name="connsiteY3" fmla="*/ 2468880 h 2468880"/>
                <a:gd name="connsiteX4" fmla="*/ 0 w 639698"/>
                <a:gd name="connsiteY4" fmla="*/ 0 h 2468880"/>
                <a:gd name="connsiteX0" fmla="*/ 0 w 639698"/>
                <a:gd name="connsiteY0" fmla="*/ 0 h 2479933"/>
                <a:gd name="connsiteX1" fmla="*/ 367324 w 639698"/>
                <a:gd name="connsiteY1" fmla="*/ 0 h 2479933"/>
                <a:gd name="connsiteX2" fmla="*/ 639698 w 639698"/>
                <a:gd name="connsiteY2" fmla="*/ 2479933 h 2479933"/>
                <a:gd name="connsiteX3" fmla="*/ 0 w 639698"/>
                <a:gd name="connsiteY3" fmla="*/ 2468880 h 2479933"/>
                <a:gd name="connsiteX4" fmla="*/ 0 w 639698"/>
                <a:gd name="connsiteY4" fmla="*/ 0 h 2479933"/>
                <a:gd name="connsiteX0" fmla="*/ 0 w 639698"/>
                <a:gd name="connsiteY0" fmla="*/ 0 h 2472676"/>
                <a:gd name="connsiteX1" fmla="*/ 367324 w 639698"/>
                <a:gd name="connsiteY1" fmla="*/ 0 h 2472676"/>
                <a:gd name="connsiteX2" fmla="*/ 639698 w 639698"/>
                <a:gd name="connsiteY2" fmla="*/ 2472676 h 2472676"/>
                <a:gd name="connsiteX3" fmla="*/ 0 w 639698"/>
                <a:gd name="connsiteY3" fmla="*/ 2468880 h 2472676"/>
                <a:gd name="connsiteX4" fmla="*/ 0 w 639698"/>
                <a:gd name="connsiteY4" fmla="*/ 0 h 247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698" h="2472676">
                  <a:moveTo>
                    <a:pt x="0" y="0"/>
                  </a:moveTo>
                  <a:lnTo>
                    <a:pt x="367324" y="0"/>
                  </a:lnTo>
                  <a:lnTo>
                    <a:pt x="639698" y="2472676"/>
                  </a:lnTo>
                  <a:lnTo>
                    <a:pt x="0" y="24688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Arrow: U-Turn 9"/>
            <p:cNvSpPr/>
            <p:nvPr/>
          </p:nvSpPr>
          <p:spPr>
            <a:xfrm>
              <a:off x="10456584" y="1682939"/>
              <a:ext cx="761512" cy="325071"/>
            </a:xfrm>
            <a:prstGeom prst="uturn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350987" y="2236780"/>
              <a:ext cx="91440" cy="9144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5643479" y="2489217"/>
              <a:ext cx="91440" cy="9144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6533650" y="2191060"/>
              <a:ext cx="91440" cy="9144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5211677" y="2824107"/>
              <a:ext cx="91440" cy="9144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6381251" y="2824107"/>
              <a:ext cx="91440" cy="9144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6124115" y="2930415"/>
              <a:ext cx="91440" cy="9144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840013" y="3158827"/>
              <a:ext cx="1906954" cy="18288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746967" y="4308666"/>
              <a:ext cx="1906954" cy="18288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840013" y="3341689"/>
              <a:ext cx="1906954" cy="36576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746713" y="4487295"/>
              <a:ext cx="1906954" cy="36576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3FAF1F40-1229-4CB3-80A2-1F7FE9D8D2B1}"/>
                </a:ext>
              </a:extLst>
            </p:cNvPr>
            <p:cNvGrpSpPr/>
            <p:nvPr/>
          </p:nvGrpSpPr>
          <p:grpSpPr>
            <a:xfrm>
              <a:off x="9566331" y="4220398"/>
              <a:ext cx="351102" cy="168786"/>
              <a:chOff x="9566331" y="4220398"/>
              <a:chExt cx="351102" cy="168786"/>
            </a:xfrm>
          </p:grpSpPr>
          <p:sp>
            <p:nvSpPr>
              <p:cNvPr id="31" name="Arrow: Right 30"/>
              <p:cNvSpPr/>
              <p:nvPr/>
            </p:nvSpPr>
            <p:spPr>
              <a:xfrm rot="5400000">
                <a:off x="9573588" y="4213141"/>
                <a:ext cx="161038" cy="175551"/>
              </a:xfrm>
              <a:prstGeom prst="rightArrow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Arrow: Right 31"/>
              <p:cNvSpPr/>
              <p:nvPr/>
            </p:nvSpPr>
            <p:spPr>
              <a:xfrm rot="16200000" flipV="1">
                <a:off x="9749139" y="4220889"/>
                <a:ext cx="161038" cy="175551"/>
              </a:xfrm>
              <a:prstGeom prst="rightArrow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D7352EE0-7832-4FFD-A79D-FB36B345F8F0}"/>
                </a:ext>
              </a:extLst>
            </p:cNvPr>
            <p:cNvGrpSpPr/>
            <p:nvPr/>
          </p:nvGrpSpPr>
          <p:grpSpPr>
            <a:xfrm>
              <a:off x="5720463" y="3074582"/>
              <a:ext cx="351102" cy="161039"/>
              <a:chOff x="5720463" y="3074582"/>
              <a:chExt cx="351102" cy="161039"/>
            </a:xfrm>
          </p:grpSpPr>
          <p:sp>
            <p:nvSpPr>
              <p:cNvPr id="34" name="Arrow: Right 33"/>
              <p:cNvSpPr/>
              <p:nvPr/>
            </p:nvSpPr>
            <p:spPr>
              <a:xfrm rot="5400000">
                <a:off x="5727720" y="3067326"/>
                <a:ext cx="161038" cy="175551"/>
              </a:xfrm>
              <a:prstGeom prst="rightArrow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Arrow: Right 34"/>
              <p:cNvSpPr/>
              <p:nvPr/>
            </p:nvSpPr>
            <p:spPr>
              <a:xfrm rot="16200000" flipV="1">
                <a:off x="5903271" y="3067325"/>
                <a:ext cx="161038" cy="175551"/>
              </a:xfrm>
              <a:prstGeom prst="rightArrow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7563392" y="3074581"/>
              <a:ext cx="351102" cy="161039"/>
              <a:chOff x="7324867" y="4241154"/>
              <a:chExt cx="459686" cy="256541"/>
            </a:xfrm>
          </p:grpSpPr>
          <p:sp>
            <p:nvSpPr>
              <p:cNvPr id="37" name="Arrow: Right 36"/>
              <p:cNvSpPr/>
              <p:nvPr/>
            </p:nvSpPr>
            <p:spPr>
              <a:xfrm rot="5400000">
                <a:off x="7311519" y="4254503"/>
                <a:ext cx="256540" cy="229843"/>
              </a:xfrm>
              <a:prstGeom prst="rightArrow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Arrow: Right 37"/>
              <p:cNvSpPr/>
              <p:nvPr/>
            </p:nvSpPr>
            <p:spPr>
              <a:xfrm rot="16200000" flipV="1">
                <a:off x="7541362" y="4254502"/>
                <a:ext cx="256540" cy="229843"/>
              </a:xfrm>
              <a:prstGeom prst="rightArrow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2" name="Oval 41"/>
            <p:cNvSpPr/>
            <p:nvPr/>
          </p:nvSpPr>
          <p:spPr>
            <a:xfrm>
              <a:off x="5052853" y="3842416"/>
              <a:ext cx="91440" cy="9144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140993" y="3694937"/>
              <a:ext cx="579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Silt</a:t>
              </a:r>
            </a:p>
          </p:txBody>
        </p:sp>
        <p:sp>
          <p:nvSpPr>
            <p:cNvPr id="49" name="Arrow: Right 48">
              <a:extLst>
                <a:ext uri="{FF2B5EF4-FFF2-40B4-BE49-F238E27FC236}">
                  <a16:creationId xmlns:a16="http://schemas.microsoft.com/office/drawing/2014/main" id="{A1AE1717-3126-4226-9A2D-334A28F539F1}"/>
                </a:ext>
              </a:extLst>
            </p:cNvPr>
            <p:cNvSpPr/>
            <p:nvPr/>
          </p:nvSpPr>
          <p:spPr>
            <a:xfrm>
              <a:off x="4683222" y="2428258"/>
              <a:ext cx="414215" cy="312616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Arrow: Right 49">
              <a:extLst>
                <a:ext uri="{FF2B5EF4-FFF2-40B4-BE49-F238E27FC236}">
                  <a16:creationId xmlns:a16="http://schemas.microsoft.com/office/drawing/2014/main" id="{FDFA636C-7494-4471-A7FF-33B7B8E1AF71}"/>
                </a:ext>
              </a:extLst>
            </p:cNvPr>
            <p:cNvSpPr/>
            <p:nvPr/>
          </p:nvSpPr>
          <p:spPr>
            <a:xfrm>
              <a:off x="6587045" y="2428319"/>
              <a:ext cx="414215" cy="312616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Arrow: Right 50">
              <a:extLst>
                <a:ext uri="{FF2B5EF4-FFF2-40B4-BE49-F238E27FC236}">
                  <a16:creationId xmlns:a16="http://schemas.microsoft.com/office/drawing/2014/main" id="{321D9540-9B32-47F9-90AD-07A8050D3CE3}"/>
                </a:ext>
              </a:extLst>
            </p:cNvPr>
            <p:cNvSpPr/>
            <p:nvPr/>
          </p:nvSpPr>
          <p:spPr>
            <a:xfrm>
              <a:off x="8487119" y="2428258"/>
              <a:ext cx="414215" cy="312616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E2F72053-2307-4191-A38C-B9A1715B02C0}"/>
                </a:ext>
              </a:extLst>
            </p:cNvPr>
            <p:cNvGrpSpPr/>
            <p:nvPr/>
          </p:nvGrpSpPr>
          <p:grpSpPr>
            <a:xfrm>
              <a:off x="9470347" y="3011382"/>
              <a:ext cx="459686" cy="297089"/>
              <a:chOff x="9470347" y="3011382"/>
              <a:chExt cx="459686" cy="297089"/>
            </a:xfrm>
          </p:grpSpPr>
          <p:sp>
            <p:nvSpPr>
              <p:cNvPr id="53" name="Arrow: Right 52">
                <a:extLst>
                  <a:ext uri="{FF2B5EF4-FFF2-40B4-BE49-F238E27FC236}">
                    <a16:creationId xmlns:a16="http://schemas.microsoft.com/office/drawing/2014/main" id="{30E50069-BFF1-446A-ABBC-CFDBC937102B}"/>
                  </a:ext>
                </a:extLst>
              </p:cNvPr>
              <p:cNvSpPr/>
              <p:nvPr/>
            </p:nvSpPr>
            <p:spPr>
              <a:xfrm rot="5400000">
                <a:off x="9456999" y="3024730"/>
                <a:ext cx="256540" cy="229843"/>
              </a:xfrm>
              <a:prstGeom prst="rightArrow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Arrow: Right 53">
                <a:extLst>
                  <a:ext uri="{FF2B5EF4-FFF2-40B4-BE49-F238E27FC236}">
                    <a16:creationId xmlns:a16="http://schemas.microsoft.com/office/drawing/2014/main" id="{EFD47F67-6161-42B8-813D-C4017E05F4E0}"/>
                  </a:ext>
                </a:extLst>
              </p:cNvPr>
              <p:cNvSpPr/>
              <p:nvPr/>
            </p:nvSpPr>
            <p:spPr>
              <a:xfrm rot="16200000" flipV="1">
                <a:off x="9686842" y="3065279"/>
                <a:ext cx="256540" cy="229843"/>
              </a:xfrm>
              <a:prstGeom prst="rightArrow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32961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23" y="-23931"/>
            <a:ext cx="10515600" cy="920663"/>
          </a:xfrm>
        </p:spPr>
        <p:txBody>
          <a:bodyPr/>
          <a:lstStyle/>
          <a:p>
            <a:r>
              <a:rPr lang="en-US" dirty="0"/>
              <a:t>Dataset Parameters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7F4E1D-A00C-A53C-7849-F4E8F380E61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498" t="9724" r="6502" b="-9724"/>
          <a:stretch/>
        </p:blipFill>
        <p:spPr>
          <a:xfrm>
            <a:off x="5313123" y="156169"/>
            <a:ext cx="6871229" cy="607068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00EBD6D4-CCFA-8CEC-3EA9-3B309B219061}"/>
              </a:ext>
            </a:extLst>
          </p:cNvPr>
          <p:cNvSpPr/>
          <p:nvPr/>
        </p:nvSpPr>
        <p:spPr>
          <a:xfrm>
            <a:off x="6061493" y="294263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158807C-7FDF-C6CA-531A-BE083E503D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7685" y="712441"/>
            <a:ext cx="6093728" cy="614477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783F8B4-EF7E-0890-56F1-12EEBC08C4BB}"/>
              </a:ext>
            </a:extLst>
          </p:cNvPr>
          <p:cNvSpPr txBox="1"/>
          <p:nvPr/>
        </p:nvSpPr>
        <p:spPr>
          <a:xfrm>
            <a:off x="0" y="1138389"/>
            <a:ext cx="557899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Advanced Toxicant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Set Time Range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1/1/2000 	12:00 PM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1/1/2010 	12:00 PM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Time Step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Fraction of Max DT = 0.9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Max Allowable Timestep:1 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Min Allowable Timestep: 0.00001 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Model Output Interval: 5 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Bed Volumes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Dynamic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Bed Compaction Time Step: 1.0 d</a:t>
            </a:r>
          </a:p>
        </p:txBody>
      </p:sp>
    </p:spTree>
    <p:extLst>
      <p:ext uri="{BB962C8B-B14F-4D97-AF65-F5344CB8AC3E}">
        <p14:creationId xmlns:p14="http://schemas.microsoft.com/office/powerpoint/2010/main" val="702243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B782AE8-56DA-F431-A965-EEC8106D51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524" y="0"/>
            <a:ext cx="7720476" cy="60706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C7B221D1-A33C-34FD-BE42-47E10B30EA79}"/>
              </a:ext>
            </a:extLst>
          </p:cNvPr>
          <p:cNvSpPr/>
          <p:nvPr/>
        </p:nvSpPr>
        <p:spPr>
          <a:xfrm>
            <a:off x="5872549" y="215046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1B80A13-84F5-FD62-B44F-103AE4F222D4}"/>
              </a:ext>
            </a:extLst>
          </p:cNvPr>
          <p:cNvSpPr txBox="1">
            <a:spLocks/>
          </p:cNvSpPr>
          <p:nvPr/>
        </p:nvSpPr>
        <p:spPr>
          <a:xfrm>
            <a:off x="55323" y="-23931"/>
            <a:ext cx="10515600" cy="9206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Systems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EA42B8-32E6-B8EC-A017-65178DF48BD5}"/>
              </a:ext>
            </a:extLst>
          </p:cNvPr>
          <p:cNvSpPr txBox="1"/>
          <p:nvPr/>
        </p:nvSpPr>
        <p:spPr>
          <a:xfrm>
            <a:off x="68894" y="1125863"/>
            <a:ext cx="4305153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Model State Variable Activation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SOLID 1 = sand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Density = 2.65 g/cm</a:t>
            </a:r>
            <a:r>
              <a:rPr lang="en-US" sz="2400" baseline="30000" dirty="0"/>
              <a:t>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SOLID 2 = silt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Density = 2.65 g/cm</a:t>
            </a:r>
            <a:r>
              <a:rPr lang="en-US" sz="2400" baseline="30000" dirty="0"/>
              <a:t>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769EF25-DBAB-1F64-B07A-1FCD6EDBD4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2841" y="1597098"/>
            <a:ext cx="8059159" cy="3663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443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4C1F2-E10D-6176-A40C-AF878F7232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F70E534-3991-CF1A-7DD1-182F9B2FF0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524" y="0"/>
            <a:ext cx="7720476" cy="60706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01BCB183-8416-695D-F558-EA7867F8922B}"/>
              </a:ext>
            </a:extLst>
          </p:cNvPr>
          <p:cNvSpPr/>
          <p:nvPr/>
        </p:nvSpPr>
        <p:spPr>
          <a:xfrm>
            <a:off x="6167703" y="204213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DBC595A-8A9C-70FD-D0AF-3BE08FB5D95D}"/>
              </a:ext>
            </a:extLst>
          </p:cNvPr>
          <p:cNvSpPr txBox="1">
            <a:spLocks/>
          </p:cNvSpPr>
          <p:nvPr/>
        </p:nvSpPr>
        <p:spPr>
          <a:xfrm>
            <a:off x="55323" y="-23931"/>
            <a:ext cx="4416201" cy="9206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Segments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E15DBF-F3FD-D5A6-CE29-65C0B10A3E15}"/>
              </a:ext>
            </a:extLst>
          </p:cNvPr>
          <p:cNvSpPr txBox="1"/>
          <p:nvPr/>
        </p:nvSpPr>
        <p:spPr>
          <a:xfrm>
            <a:off x="352433" y="1138389"/>
            <a:ext cx="4393126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Segment Definition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Enter each segment name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Define the segment Type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Define the transport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Describe the segments below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For light attenuation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Solids movement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/>
              <a:t>Settling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/>
              <a:t>Resuspension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16EEEAA-8845-8F32-89D9-9E04DE8A7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6344" y="630999"/>
            <a:ext cx="7040333" cy="615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896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69F876-FCDF-7E96-0F2A-4E0C9A0B39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01D576B-ED5F-EFCB-78FB-69CDA75100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524" y="0"/>
            <a:ext cx="7720476" cy="60706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306B26CF-A6AC-D840-2E61-33E36A7377E8}"/>
              </a:ext>
            </a:extLst>
          </p:cNvPr>
          <p:cNvSpPr/>
          <p:nvPr/>
        </p:nvSpPr>
        <p:spPr>
          <a:xfrm>
            <a:off x="6167703" y="204213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861BDDA-59E1-9C7B-13B5-8CC9BB9A7FFC}"/>
              </a:ext>
            </a:extLst>
          </p:cNvPr>
          <p:cNvSpPr txBox="1">
            <a:spLocks/>
          </p:cNvSpPr>
          <p:nvPr/>
        </p:nvSpPr>
        <p:spPr>
          <a:xfrm>
            <a:off x="55323" y="-23931"/>
            <a:ext cx="4416201" cy="9206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Segments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ADE543-147D-5F23-3B8E-E56444A53B07}"/>
              </a:ext>
            </a:extLst>
          </p:cNvPr>
          <p:cNvSpPr txBox="1"/>
          <p:nvPr/>
        </p:nvSpPr>
        <p:spPr>
          <a:xfrm>
            <a:off x="352433" y="1138389"/>
            <a:ext cx="3794821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Initial Conditions </a:t>
            </a:r>
          </a:p>
          <a:p>
            <a:r>
              <a:rPr lang="en-US" sz="2400" dirty="0"/>
              <a:t>Units: 	g/m</a:t>
            </a:r>
            <a:r>
              <a:rPr lang="en-US" sz="2400" baseline="30000" dirty="0"/>
              <a:t>3</a:t>
            </a:r>
            <a:r>
              <a:rPr lang="en-US" sz="2400" dirty="0"/>
              <a:t> 	(mg/L)</a:t>
            </a:r>
          </a:p>
          <a:p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Sediment layers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0 mg/L</a:t>
            </a:r>
          </a:p>
          <a:p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Sediment layers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Sand 	318,000 g/m</a:t>
            </a:r>
            <a:r>
              <a:rPr lang="en-US" sz="2400" baseline="30000" dirty="0"/>
              <a:t>3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Silt 	212,000 g/m</a:t>
            </a:r>
            <a:r>
              <a:rPr lang="en-US" sz="2400" baseline="30000" dirty="0"/>
              <a:t>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238B484-6E17-AC77-1CD9-FC8118FFEE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904" y="750096"/>
            <a:ext cx="6829125" cy="5997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56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8AF0B0-7E5B-9F26-D24A-BAA273B71A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CC0CDBD-8870-C0FF-5386-F488D3B93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524" y="0"/>
            <a:ext cx="7720476" cy="60706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453B6FF0-5957-E2F2-8F5E-80A0BA6A2FB0}"/>
              </a:ext>
            </a:extLst>
          </p:cNvPr>
          <p:cNvSpPr/>
          <p:nvPr/>
        </p:nvSpPr>
        <p:spPr>
          <a:xfrm>
            <a:off x="7093678" y="204213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E07CA15-0984-E6AE-C112-E20286D38B90}"/>
              </a:ext>
            </a:extLst>
          </p:cNvPr>
          <p:cNvSpPr txBox="1">
            <a:spLocks/>
          </p:cNvSpPr>
          <p:nvPr/>
        </p:nvSpPr>
        <p:spPr>
          <a:xfrm>
            <a:off x="55323" y="-23931"/>
            <a:ext cx="4416201" cy="9206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Parameters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501BFF-8E9E-16B8-59FF-B7C8872B9837}"/>
              </a:ext>
            </a:extLst>
          </p:cNvPr>
          <p:cNvSpPr txBox="1"/>
          <p:nvPr/>
        </p:nvSpPr>
        <p:spPr>
          <a:xfrm>
            <a:off x="0" y="637335"/>
            <a:ext cx="121366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Solids</a:t>
            </a:r>
          </a:p>
          <a:p>
            <a:endParaRPr lang="en-US" sz="1200" dirty="0"/>
          </a:p>
          <a:p>
            <a:r>
              <a:rPr lang="en-US" sz="2400" dirty="0"/>
              <a:t>Silt Solid Settling Velocity: Scale Factor: 1 ; All water segments = 0.5 m/d</a:t>
            </a:r>
          </a:p>
          <a:p>
            <a:r>
              <a:rPr lang="en-US" sz="2400" dirty="0"/>
              <a:t>Silt Solid Resuspension Velocity: Scale Factor 1e-05 m/d, all surface sediments = 1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6EB855E-4D4C-0038-D75B-C70D83FA4D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662" y="2333883"/>
            <a:ext cx="12192000" cy="452411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E0DBA0B9-9B52-7C8F-F72B-57ECE143B2CF}"/>
                  </a:ext>
                </a:extLst>
              </p14:cNvPr>
              <p14:cNvContentPartPr/>
              <p14:nvPr/>
            </p14:nvContentPartPr>
            <p14:xfrm>
              <a:off x="167432" y="3396718"/>
              <a:ext cx="6881760" cy="5220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E0DBA0B9-9B52-7C8F-F72B-57ECE143B2C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3792" y="3288718"/>
                <a:ext cx="6989400" cy="267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FDBB2E26-862F-4562-8B88-131EFC84E3FD}"/>
                  </a:ext>
                </a:extLst>
              </p14:cNvPr>
              <p14:cNvContentPartPr/>
              <p14:nvPr/>
            </p14:nvContentPartPr>
            <p14:xfrm>
              <a:off x="144392" y="5480398"/>
              <a:ext cx="4142520" cy="1836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FDBB2E26-862F-4562-8B88-131EFC84E3F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0752" y="5372758"/>
                <a:ext cx="4250160" cy="23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F4E75629-4AD8-6D98-0603-E6E9714DF40D}"/>
                  </a:ext>
                </a:extLst>
              </p14:cNvPr>
              <p14:cNvContentPartPr/>
              <p14:nvPr/>
            </p14:nvContentPartPr>
            <p14:xfrm>
              <a:off x="7153232" y="5532598"/>
              <a:ext cx="2169720" cy="612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F4E75629-4AD8-6D98-0603-E6E9714DF40D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099232" y="5424598"/>
                <a:ext cx="2277360" cy="221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69942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A1404-2182-7A3F-0F46-6E94F1009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A87959E-A9DD-36C2-9542-5D33543A12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524" y="0"/>
            <a:ext cx="7720476" cy="60706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28F08792-04A3-2FF2-2001-71B7B9FAD3C5}"/>
              </a:ext>
            </a:extLst>
          </p:cNvPr>
          <p:cNvSpPr/>
          <p:nvPr/>
        </p:nvSpPr>
        <p:spPr>
          <a:xfrm>
            <a:off x="7423557" y="204213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52C57F8-8069-9FD5-4AE6-6827A391497B}"/>
              </a:ext>
            </a:extLst>
          </p:cNvPr>
          <p:cNvSpPr txBox="1">
            <a:spLocks/>
          </p:cNvSpPr>
          <p:nvPr/>
        </p:nvSpPr>
        <p:spPr>
          <a:xfrm>
            <a:off x="55323" y="-23931"/>
            <a:ext cx="4416201" cy="9206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Constants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E78EA-AF3B-9D3E-B2B0-6F46FE8467B8}"/>
              </a:ext>
            </a:extLst>
          </p:cNvPr>
          <p:cNvSpPr txBox="1"/>
          <p:nvPr/>
        </p:nvSpPr>
        <p:spPr>
          <a:xfrm>
            <a:off x="173622" y="1028563"/>
            <a:ext cx="41379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Solids Transport</a:t>
            </a:r>
          </a:p>
          <a:p>
            <a:endParaRPr lang="en-US" sz="1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Solids Option: 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Particle Diameter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Sand 	= 4 mm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Silt 	= 0.004 mm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B472F19-2364-FCFD-78F5-256C2C4D20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4517" y="920663"/>
            <a:ext cx="7747482" cy="520813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05126DF4-FBD3-6366-8D0F-55FE8E4BC691}"/>
                  </a:ext>
                </a:extLst>
              </p14:cNvPr>
              <p14:cNvContentPartPr/>
              <p14:nvPr/>
            </p14:nvContentPartPr>
            <p14:xfrm>
              <a:off x="4635752" y="2146798"/>
              <a:ext cx="4924800" cy="7020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05126DF4-FBD3-6366-8D0F-55FE8E4BC69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581752" y="2039158"/>
                <a:ext cx="5032440" cy="28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293501F2-7632-BD63-3FD1-260BA1774D18}"/>
                  </a:ext>
                </a:extLst>
              </p14:cNvPr>
              <p14:cNvContentPartPr/>
              <p14:nvPr/>
            </p14:nvContentPartPr>
            <p14:xfrm>
              <a:off x="4618112" y="2401318"/>
              <a:ext cx="4910040" cy="1224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293501F2-7632-BD63-3FD1-260BA1774D1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564472" y="2293678"/>
                <a:ext cx="5017680" cy="22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48AA3A7C-E389-3F35-DB71-55D76DC0B269}"/>
                  </a:ext>
                </a:extLst>
              </p14:cNvPr>
              <p14:cNvContentPartPr/>
              <p14:nvPr/>
            </p14:nvContentPartPr>
            <p14:xfrm>
              <a:off x="4641152" y="2718118"/>
              <a:ext cx="4957920" cy="1404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48AA3A7C-E389-3F35-DB71-55D76DC0B269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587512" y="2610478"/>
                <a:ext cx="5065560" cy="229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27792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0D260A-09F1-EDDB-69F6-A05B33E482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5B4E0F6-DD3A-BD0B-AA5D-20F4A011FE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524" y="0"/>
            <a:ext cx="7720476" cy="60706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8BE42872-9F0D-D301-9F8A-857830CB2971}"/>
              </a:ext>
            </a:extLst>
          </p:cNvPr>
          <p:cNvSpPr/>
          <p:nvPr/>
        </p:nvSpPr>
        <p:spPr>
          <a:xfrm>
            <a:off x="7720478" y="204213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09B9F2-5A7A-5E44-8749-2386383DA833}"/>
              </a:ext>
            </a:extLst>
          </p:cNvPr>
          <p:cNvSpPr txBox="1">
            <a:spLocks/>
          </p:cNvSpPr>
          <p:nvPr/>
        </p:nvSpPr>
        <p:spPr>
          <a:xfrm>
            <a:off x="55323" y="-23931"/>
            <a:ext cx="4416201" cy="9206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Exchanges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480416-7AEF-EC94-49D7-1E03E62DF894}"/>
              </a:ext>
            </a:extLst>
          </p:cNvPr>
          <p:cNvSpPr txBox="1"/>
          <p:nvPr/>
        </p:nvSpPr>
        <p:spPr>
          <a:xfrm>
            <a:off x="194449" y="1117248"/>
            <a:ext cx="39666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Surface Water</a:t>
            </a:r>
          </a:p>
          <a:p>
            <a:endParaRPr lang="en-US" sz="1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Used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Exchange Function: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3: Lake Epilimnion to 4: </a:t>
            </a:r>
            <a:r>
              <a:rPr lang="en-US" sz="2400" dirty="0" err="1"/>
              <a:t>Lake_Hypolimnion</a:t>
            </a:r>
            <a:endParaRPr lang="en-US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Area:	 30,000 m</a:t>
            </a:r>
            <a:r>
              <a:rPr lang="en-US" sz="2400" baseline="30000" dirty="0"/>
              <a:t>2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Distance: 1.5 m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Value: 	1e-06 m</a:t>
            </a:r>
            <a:r>
              <a:rPr lang="en-US" sz="2400" baseline="30000" dirty="0"/>
              <a:t>2</a:t>
            </a:r>
            <a:r>
              <a:rPr lang="en-US" sz="2400" dirty="0"/>
              <a:t>/s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33CEE7F-D377-E046-4FD4-EA5F6C8DE45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150"/>
          <a:stretch/>
        </p:blipFill>
        <p:spPr>
          <a:xfrm>
            <a:off x="4285558" y="1100945"/>
            <a:ext cx="7869176" cy="5143597"/>
          </a:xfrm>
          <a:prstGeom prst="rect">
            <a:avLst/>
          </a:prstGeom>
        </p:spPr>
      </p:pic>
      <p:pic>
        <p:nvPicPr>
          <p:cNvPr id="13" name="Graphic 12" descr="Checkmark with solid fill">
            <a:extLst>
              <a:ext uri="{FF2B5EF4-FFF2-40B4-BE49-F238E27FC236}">
                <a16:creationId xmlns:a16="http://schemas.microsoft.com/office/drawing/2014/main" id="{1736C191-3321-FC2B-5666-6D4B68BF12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85702" y="1585730"/>
            <a:ext cx="495095" cy="495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091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B3899CD0B5CA4E9DAAAE93EAF5C7B8" ma:contentTypeVersion="7" ma:contentTypeDescription="Create a new document." ma:contentTypeScope="" ma:versionID="b2918bd8b08d7e81dbc473dbdc09082d">
  <xsd:schema xmlns:xsd="http://www.w3.org/2001/XMLSchema" xmlns:xs="http://www.w3.org/2001/XMLSchema" xmlns:p="http://schemas.microsoft.com/office/2006/metadata/properties" xmlns:ns1="http://schemas.microsoft.com/sharepoint/v3" xmlns:ns2="4ffa91fb-a0ff-4ac5-b2db-65c790d184a4" xmlns:ns3="http://schemas.microsoft.com/sharepoint.v3" xmlns:ns4="http://schemas.microsoft.com/sharepoint/v3/fields" xmlns:ns5="1d0ba6e2-c11e-4e35-9c9a-4f3bc52d9dba" xmlns:ns6="303a25bc-beba-4bc1-966b-6861d83e9e5b" targetNamespace="http://schemas.microsoft.com/office/2006/metadata/properties" ma:root="true" ma:fieldsID="76b26e2886d61c2c0bb453a131e6877b" ns1:_="" ns2:_="" ns3:_="" ns4:_="" ns5:_="" ns6:_="">
    <xsd:import namespace="http://schemas.microsoft.com/sharepoint/v3"/>
    <xsd:import namespace="4ffa91fb-a0ff-4ac5-b2db-65c790d184a4"/>
    <xsd:import namespace="http://schemas.microsoft.com/sharepoint.v3"/>
    <xsd:import namespace="http://schemas.microsoft.com/sharepoint/v3/fields"/>
    <xsd:import namespace="1d0ba6e2-c11e-4e35-9c9a-4f3bc52d9dba"/>
    <xsd:import namespace="303a25bc-beba-4bc1-966b-6861d83e9e5b"/>
    <xsd:element name="properties">
      <xsd:complexType>
        <xsd:sequence>
          <xsd:element name="documentManagement">
            <xsd:complexType>
              <xsd:all>
                <xsd:element ref="ns2:Document_x0020_Creation_x0020_Date" minOccurs="0"/>
                <xsd:element ref="ns2:Creator" minOccurs="0"/>
                <xsd:element ref="ns2:EPA_x0020_Office" minOccurs="0"/>
                <xsd:element ref="ns2:Record" minOccurs="0"/>
                <xsd:element ref="ns3:CategoryDescription" minOccurs="0"/>
                <xsd:element ref="ns2:Identifier" minOccurs="0"/>
                <xsd:element ref="ns2:EPA_x0020_Contributor" minOccurs="0"/>
                <xsd:element ref="ns2:External_x0020_Contributor" minOccurs="0"/>
                <xsd:element ref="ns4:_Coverage" minOccurs="0"/>
                <xsd:element ref="ns2:EPA_x0020_Related_x0020_Documents" minOccurs="0"/>
                <xsd:element ref="ns4:_Source" minOccurs="0"/>
                <xsd:element ref="ns2:Rights" minOccurs="0"/>
                <xsd:element ref="ns1:Language" minOccurs="0"/>
                <xsd:element ref="ns2:j747ac98061d40f0aa7bd47e1db5675d" minOccurs="0"/>
                <xsd:element ref="ns2:TaxKeywordTaxHTField" minOccurs="0"/>
                <xsd:element ref="ns2:TaxCatchAllLabel" minOccurs="0"/>
                <xsd:element ref="ns2:TaxCatchAll" minOccurs="0"/>
                <xsd:element ref="ns5:e3f09c3df709400db2417a7161762d62" minOccurs="0"/>
                <xsd:element ref="ns6:MediaServiceMetadata" minOccurs="0"/>
                <xsd:element ref="ns6:MediaServiceFastMetadata" minOccurs="0"/>
                <xsd:element ref="ns6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Language" ma:index="23" nillable="true" ma:displayName="Language" ma:default="English" ma:description="Select the document language from the drop down." ma:format="Dropdown" ma:internalName="Language" ma:readOnly="false">
      <xsd:simpleType>
        <xsd:restriction base="dms:Choice">
          <xsd:enumeration value="Arabic (Saudi Arabia)"/>
          <xsd:enumeration value="Bulgarian (Bulgaria)"/>
          <xsd:enumeration value="Chinese (Hong Kong S.A.R.)"/>
          <xsd:enumeration value="Chinese (People's Republic of China)"/>
          <xsd:enumeration value="Chinese (Taiwan)"/>
          <xsd:enumeration value="Croatian (Croatia)"/>
          <xsd:enumeration value="Czech (Czech Republic)"/>
          <xsd:enumeration value="Danish (Denmark)"/>
          <xsd:enumeration value="Dutch (Netherlands)"/>
          <xsd:enumeration value="English"/>
          <xsd:enumeration value="Estonian (Estonia)"/>
          <xsd:enumeration value="Finnish (Finland)"/>
          <xsd:enumeration value="French (France)"/>
          <xsd:enumeration value="German (Germany)"/>
          <xsd:enumeration value="Greek (Greece)"/>
          <xsd:enumeration value="Hebrew (Israel)"/>
          <xsd:enumeration value="Hindi (India)"/>
          <xsd:enumeration value="Hungarian (Hungary)"/>
          <xsd:enumeration value="Indonesian (Indonesia)"/>
          <xsd:enumeration value="Italian (Italy)"/>
          <xsd:enumeration value="Japanese (Japan)"/>
          <xsd:enumeration value="Korean (Korea)"/>
          <xsd:enumeration value="Latvian (Latvia)"/>
          <xsd:enumeration value="Lithuanian (Lithuania)"/>
          <xsd:enumeration value="Malay (Malaysia)"/>
          <xsd:enumeration value="Norwegian (Bokmal) (Norway)"/>
          <xsd:enumeration value="Polish (Poland)"/>
          <xsd:enumeration value="Portuguese (Brazil)"/>
          <xsd:enumeration value="Portuguese (Portugal)"/>
          <xsd:enumeration value="Romanian (Romania)"/>
          <xsd:enumeration value="Russian (Russia)"/>
          <xsd:enumeration value="Serbian (Latin) (Serbia)"/>
          <xsd:enumeration value="Slovak (Slovakia)"/>
          <xsd:enumeration value="Slovenian (Slovenia)"/>
          <xsd:enumeration value="Spanish (Spain)"/>
          <xsd:enumeration value="Swedish (Sweden)"/>
          <xsd:enumeration value="Thai (Thailand)"/>
          <xsd:enumeration value="Turkish (Turkey)"/>
          <xsd:enumeration value="Ukrainian (Ukraine)"/>
          <xsd:enumeration value="Urdu (Islamic Republic of Pakistan)"/>
          <xsd:enumeration value="Vietnamese (Vietnam)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fa91fb-a0ff-4ac5-b2db-65c790d184a4" elementFormDefault="qualified">
    <xsd:import namespace="http://schemas.microsoft.com/office/2006/documentManagement/types"/>
    <xsd:import namespace="http://schemas.microsoft.com/office/infopath/2007/PartnerControls"/>
    <xsd:element name="Document_x0020_Creation_x0020_Date" ma:index="8" nillable="true" ma:displayName="Document Date" ma:default="[today]" ma:description="Enter the date this document was last modified. The upload date has been entered by default." ma:format="DateOnly" ma:internalName="Document_x0020_Creation_x0020_Date" ma:readOnly="false">
      <xsd:simpleType>
        <xsd:restriction base="dms:DateTime"/>
      </xsd:simpleType>
    </xsd:element>
    <xsd:element name="Creator" ma:index="9" nillable="true" ma:displayName="Creator" ma:description="Enter the person primarily responsible for the document. The name of the person uploading the document has been entered by default." ma:list="UserInfo" ma:SharePointGroup="0" ma:internalName="Creato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PA_x0020_Office" ma:index="10" nillable="true" ma:displayName="EPA Office" ma:description="Enter the EPA organization primarily responsible for the document. The office of the person uploading the document has been entered by default." ma:internalName="EPA_x0020_Office" ma:readOnly="false">
      <xsd:simpleType>
        <xsd:restriction base="dms:Text">
          <xsd:maxLength value="255"/>
        </xsd:restriction>
      </xsd:simpleType>
    </xsd:element>
    <xsd:element name="Record" ma:index="11" nillable="true" ma:displayName="Record" ma:default="Shared" ma:description="For documents that provide evidence of EPA decisions and actions, select &quot;Shared&quot; (open access) or &quot;Private&quot; (restricted access)." ma:format="Dropdown" ma:internalName="Record" ma:readOnly="false">
      <xsd:simpleType>
        <xsd:restriction base="dms:Choice">
          <xsd:enumeration value="None"/>
          <xsd:enumeration value="Shared"/>
          <xsd:enumeration value="Private"/>
        </xsd:restriction>
      </xsd:simpleType>
    </xsd:element>
    <xsd:element name="Identifier" ma:index="15" nillable="true" ma:displayName="Identifier" ma:description="Enter all EPA identification numbers applicable to this document, one on each line." ma:internalName="Identifier" ma:readOnly="false">
      <xsd:simpleType>
        <xsd:restriction base="dms:Note">
          <xsd:maxLength value="255"/>
        </xsd:restriction>
      </xsd:simpleType>
    </xsd:element>
    <xsd:element name="EPA_x0020_Contributor" ma:index="17" nillable="true" ma:displayName="EPA Contributor" ma:description="Enter an EPA person who contributed to the creation of the document but is not the primary author." ma:list="UserInfo" ma:SharePointGroup="0" ma:internalName="EPA_x0020_Contributo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Contributor" ma:index="18" nillable="true" ma:displayName="External Contributor" ma:description="Enter a non-EPA person who contributed to the creation of the document but is not the primary author." ma:internalName="External_x0020_Contributor" ma:readOnly="false">
      <xsd:simpleType>
        <xsd:restriction base="dms:Note">
          <xsd:maxLength value="255"/>
        </xsd:restriction>
      </xsd:simpleType>
    </xsd:element>
    <xsd:element name="EPA_x0020_Related_x0020_Documents" ma:index="20" nillable="true" ma:displayName="Other Related Documents" ma:description="Enter any related document." ma:internalName="EPA_x0020_Related_x0020_Documents" ma:readOnly="false">
      <xsd:simpleType>
        <xsd:restriction base="dms:Note">
          <xsd:maxLength value="255"/>
        </xsd:restriction>
      </xsd:simpleType>
    </xsd:element>
    <xsd:element name="Rights" ma:index="22" nillable="true" ma:displayName="Rights" ma:description="Enter information about intellectual property rights held over the document (e.g. copyright, patent, trademark)." ma:internalName="Rights" ma:readOnly="false">
      <xsd:simpleType>
        <xsd:restriction base="dms:Note">
          <xsd:maxLength value="255"/>
        </xsd:restriction>
      </xsd:simpleType>
    </xsd:element>
    <xsd:element name="j747ac98061d40f0aa7bd47e1db5675d" ma:index="24" nillable="true" ma:taxonomy="true" ma:internalName="j747ac98061d40f0aa7bd47e1db5675d" ma:taxonomyFieldName="Document_x0020_Type" ma:displayName="Document Type" ma:readOnly="false" ma:default="" ma:fieldId="{3747ac98-061d-40f0-aa7b-d47e1db5675d}" ma:sspId="29f62856-1543-49d4-a736-4569d363f533" ma:termSetId="e06cd6a9-a175-4da0-81cb-8dba7aa394a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KeywordTaxHTField" ma:index="25" nillable="true" ma:taxonomy="true" ma:internalName="TaxKeywordTaxHTField" ma:taxonomyFieldName="TaxKeyword" ma:displayName="Enterprise Keywords" ma:readOnly="false" ma:fieldId="{23f27201-bee3-471e-b2e7-b64fd8b7ca38}" ma:taxonomyMulti="true" ma:sspId="29f62856-1543-49d4-a736-4569d363f533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Label" ma:index="26" nillable="true" ma:displayName="Taxonomy Catch All Column1" ma:hidden="true" ma:list="{c9b79201-38ff-4552-9d94-337b20200e36}" ma:internalName="TaxCatchAllLabel" ma:readOnly="true" ma:showField="CatchAllDataLabel" ma:web="1d0ba6e2-c11e-4e35-9c9a-4f3bc52d9d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" ma:index="27" nillable="true" ma:displayName="Taxonomy Catch All Column" ma:hidden="true" ma:list="{c9b79201-38ff-4552-9d94-337b20200e36}" ma:internalName="TaxCatchAll" ma:showField="CatchAllData" ma:web="1d0ba6e2-c11e-4e35-9c9a-4f3bc52d9d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.v3" elementFormDefault="qualified">
    <xsd:import namespace="http://schemas.microsoft.com/office/2006/documentManagement/types"/>
    <xsd:import namespace="http://schemas.microsoft.com/office/infopath/2007/PartnerControls"/>
    <xsd:element name="CategoryDescription" ma:index="12" nillable="true" ma:displayName="Description" ma:description="Enter a brief description." ma:internalName="CategoryDescription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Coverage" ma:index="19" nillable="true" ma:displayName="Coverage" ma:description="Enter the geographic location, jurisdiction, or time period for which the document is relevant." ma:internalName="_Coverage" ma:readOnly="false">
      <xsd:simpleType>
        <xsd:restriction base="dms:Text">
          <xsd:maxLength value="255"/>
        </xsd:restriction>
      </xsd:simpleType>
    </xsd:element>
    <xsd:element name="_Source" ma:index="21" nillable="true" ma:displayName="Source" ma:description="Enter a source from which the document is derived." ma:internalName="_Source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0ba6e2-c11e-4e35-9c9a-4f3bc52d9dba" elementFormDefault="qualified">
    <xsd:import namespace="http://schemas.microsoft.com/office/2006/documentManagement/types"/>
    <xsd:import namespace="http://schemas.microsoft.com/office/infopath/2007/PartnerControls"/>
    <xsd:element name="e3f09c3df709400db2417a7161762d62" ma:index="28" nillable="true" ma:taxonomy="true" ma:internalName="e3f09c3df709400db2417a7161762d62" ma:taxonomyFieldName="EPA_x0020_Subject" ma:displayName="EPA Subject" ma:readOnly="false" ma:default="" ma:fieldId="{e3f09c3d-f709-400d-b241-7a7161762d62}" ma:taxonomyMulti="true" ma:sspId="29f62856-1543-49d4-a736-4569d363f533" ma:termSetId="7a3d4ae0-7e62-45a2-a406-c6a8a6a8eee3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3a25bc-beba-4bc1-966b-6861d83e9e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3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5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29f62856-1543-49d4-a736-4569d363f533" ContentTypeId="0x0101" PreviousValue="false" LastSyncTimeStamp="2016-08-25T00:16:07.24Z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Source xmlns="http://schemas.microsoft.com/sharepoint/v3/fields" xsi:nil="true"/>
    <Language xmlns="http://schemas.microsoft.com/sharepoint/v3">English</Language>
    <j747ac98061d40f0aa7bd47e1db5675d xmlns="4ffa91fb-a0ff-4ac5-b2db-65c790d184a4">
      <Terms xmlns="http://schemas.microsoft.com/office/infopath/2007/PartnerControls"/>
    </j747ac98061d40f0aa7bd47e1db5675d>
    <External_x0020_Contributor xmlns="4ffa91fb-a0ff-4ac5-b2db-65c790d184a4" xsi:nil="true"/>
    <TaxKeywordTaxHTField xmlns="4ffa91fb-a0ff-4ac5-b2db-65c790d184a4">
      <Terms xmlns="http://schemas.microsoft.com/office/infopath/2007/PartnerControls"/>
    </TaxKeywordTaxHTField>
    <Record xmlns="4ffa91fb-a0ff-4ac5-b2db-65c790d184a4">Shared</Record>
    <Rights xmlns="4ffa91fb-a0ff-4ac5-b2db-65c790d184a4" xsi:nil="true"/>
    <Document_x0020_Creation_x0020_Date xmlns="4ffa91fb-a0ff-4ac5-b2db-65c790d184a4">2025-09-25T17:54:18+00:00</Document_x0020_Creation_x0020_Date>
    <EPA_x0020_Office xmlns="4ffa91fb-a0ff-4ac5-b2db-65c790d184a4" xsi:nil="true"/>
    <CategoryDescription xmlns="http://schemas.microsoft.com/sharepoint.v3" xsi:nil="true"/>
    <Identifier xmlns="4ffa91fb-a0ff-4ac5-b2db-65c790d184a4" xsi:nil="true"/>
    <_Coverage xmlns="http://schemas.microsoft.com/sharepoint/v3/fields" xsi:nil="true"/>
    <Creator xmlns="4ffa91fb-a0ff-4ac5-b2db-65c790d184a4">
      <UserInfo>
        <DisplayName/>
        <AccountId xsi:nil="true"/>
        <AccountType/>
      </UserInfo>
    </Creator>
    <EPA_x0020_Related_x0020_Documents xmlns="4ffa91fb-a0ff-4ac5-b2db-65c790d184a4" xsi:nil="true"/>
    <e3f09c3df709400db2417a7161762d62 xmlns="1d0ba6e2-c11e-4e35-9c9a-4f3bc52d9dba">
      <Terms xmlns="http://schemas.microsoft.com/office/infopath/2007/PartnerControls"/>
    </e3f09c3df709400db2417a7161762d62>
    <EPA_x0020_Contributor xmlns="4ffa91fb-a0ff-4ac5-b2db-65c790d184a4">
      <UserInfo>
        <DisplayName/>
        <AccountId xsi:nil="true"/>
        <AccountType/>
      </UserInfo>
    </EPA_x0020_Contributor>
    <TaxCatchAll xmlns="4ffa91fb-a0ff-4ac5-b2db-65c790d184a4" xsi:nil="true"/>
  </documentManagement>
</p:properties>
</file>

<file path=customXml/itemProps1.xml><?xml version="1.0" encoding="utf-8"?>
<ds:datastoreItem xmlns:ds="http://schemas.openxmlformats.org/officeDocument/2006/customXml" ds:itemID="{F88834EB-7CDD-4B2B-9EDB-63C864E2F448}"/>
</file>

<file path=customXml/itemProps2.xml><?xml version="1.0" encoding="utf-8"?>
<ds:datastoreItem xmlns:ds="http://schemas.openxmlformats.org/officeDocument/2006/customXml" ds:itemID="{5C40CDAA-DCF3-44DC-A2E4-454E3422478C}"/>
</file>

<file path=customXml/itemProps3.xml><?xml version="1.0" encoding="utf-8"?>
<ds:datastoreItem xmlns:ds="http://schemas.openxmlformats.org/officeDocument/2006/customXml" ds:itemID="{4AD032F6-DF00-4CA2-8F38-205CE4940467}"/>
</file>

<file path=customXml/itemProps4.xml><?xml version="1.0" encoding="utf-8"?>
<ds:datastoreItem xmlns:ds="http://schemas.openxmlformats.org/officeDocument/2006/customXml" ds:itemID="{CCB626F1-08D4-41AD-B948-CFE1F31BE4F2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13873</TotalTime>
  <Words>405</Words>
  <Application>Microsoft Office PowerPoint</Application>
  <PresentationFormat>Widescreen</PresentationFormat>
  <Paragraphs>121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Office Theme</vt:lpstr>
      <vt:lpstr>WASP8 Class Example: River – Lake - Solids</vt:lpstr>
      <vt:lpstr>River -&gt; Lake - with Sediments</vt:lpstr>
      <vt:lpstr>Dataset Parameters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WASP8 Advanced Toxicant Module</dc:title>
  <dc:creator>Christopher Knightes</dc:creator>
  <cp:lastModifiedBy>Knightes, Chris</cp:lastModifiedBy>
  <cp:revision>10</cp:revision>
  <dcterms:created xsi:type="dcterms:W3CDTF">2024-09-09T14:51:33Z</dcterms:created>
  <dcterms:modified xsi:type="dcterms:W3CDTF">2025-09-25T15:13:26Z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0x010100BAB3899CD0B5CA4E9DAAAE93EAF5C7B8</vt:lpwstr>
  </property>
  <property fmtid="{D5CDD505-2E9C-101B-9397-08002B2CF9AE}" pid="3" name="TaxKeyword">
    <vt:lpwstr/>
  </property>
</Properties>
</file>