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4" r:id="rId1"/>
  </p:sldMasterIdLst>
  <p:notesMasterIdLst>
    <p:notesMasterId r:id="rId23"/>
  </p:notesMasterIdLst>
  <p:sldIdLst>
    <p:sldId id="257" r:id="rId2"/>
    <p:sldId id="258" r:id="rId3"/>
    <p:sldId id="261" r:id="rId4"/>
    <p:sldId id="263" r:id="rId5"/>
    <p:sldId id="264" r:id="rId6"/>
    <p:sldId id="259" r:id="rId7"/>
    <p:sldId id="266" r:id="rId8"/>
    <p:sldId id="265" r:id="rId9"/>
    <p:sldId id="260" r:id="rId10"/>
    <p:sldId id="268" r:id="rId11"/>
    <p:sldId id="269" r:id="rId12"/>
    <p:sldId id="271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D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2" autoAdjust="0"/>
    <p:restoredTop sz="96327"/>
  </p:normalViewPr>
  <p:slideViewPr>
    <p:cSldViewPr snapToGrid="0">
      <p:cViewPr varScale="1">
        <p:scale>
          <a:sx n="101" d="100"/>
          <a:sy n="101" d="100"/>
        </p:scale>
        <p:origin x="138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32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nightes, Chris" userId="11b418f2-9b6a-44fe-b3e2-24b2dc733792" providerId="ADAL" clId="{FD374617-89FD-4DB3-9BF8-D1C1066F373C}"/>
    <pc:docChg chg="undo redo custSel addSld delSld modSld sldOrd">
      <pc:chgData name="Knightes, Chris" userId="11b418f2-9b6a-44fe-b3e2-24b2dc733792" providerId="ADAL" clId="{FD374617-89FD-4DB3-9BF8-D1C1066F373C}" dt="2025-09-25T14:40:38.596" v="6904" actId="680"/>
      <pc:docMkLst>
        <pc:docMk/>
      </pc:docMkLst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2696329077" sldId="256"/>
        </pc:sldMkLst>
      </pc:sldChg>
      <pc:sldChg chg="modSp mod">
        <pc:chgData name="Knightes, Chris" userId="11b418f2-9b6a-44fe-b3e2-24b2dc733792" providerId="ADAL" clId="{FD374617-89FD-4DB3-9BF8-D1C1066F373C}" dt="2025-09-25T14:40:33.581" v="6902" actId="1076"/>
        <pc:sldMkLst>
          <pc:docMk/>
          <pc:sldMk cId="3053012234" sldId="257"/>
        </pc:sldMkLst>
        <pc:spChg chg="mod">
          <ac:chgData name="Knightes, Chris" userId="11b418f2-9b6a-44fe-b3e2-24b2dc733792" providerId="ADAL" clId="{FD374617-89FD-4DB3-9BF8-D1C1066F373C}" dt="2025-09-25T14:40:33.581" v="6902" actId="1076"/>
          <ac:spMkLst>
            <pc:docMk/>
            <pc:sldMk cId="3053012234" sldId="257"/>
            <ac:spMk id="3074" creationId="{00000000-0000-0000-0000-000000000000}"/>
          </ac:spMkLst>
        </pc:spChg>
      </pc:sldChg>
      <pc:sldChg chg="modSp new mod">
        <pc:chgData name="Knightes, Chris" userId="11b418f2-9b6a-44fe-b3e2-24b2dc733792" providerId="ADAL" clId="{FD374617-89FD-4DB3-9BF8-D1C1066F373C}" dt="2025-08-25T21:00:01.236" v="279" actId="20577"/>
        <pc:sldMkLst>
          <pc:docMk/>
          <pc:sldMk cId="410143488" sldId="258"/>
        </pc:sldMkLst>
        <pc:spChg chg="mod">
          <ac:chgData name="Knightes, Chris" userId="11b418f2-9b6a-44fe-b3e2-24b2dc733792" providerId="ADAL" clId="{FD374617-89FD-4DB3-9BF8-D1C1066F373C}" dt="2025-08-25T20:47:07.810" v="79" actId="20577"/>
          <ac:spMkLst>
            <pc:docMk/>
            <pc:sldMk cId="410143488" sldId="258"/>
            <ac:spMk id="2" creationId="{749C03EC-BC29-7B5A-DDA3-9A798800BF90}"/>
          </ac:spMkLst>
        </pc:spChg>
        <pc:spChg chg="mod">
          <ac:chgData name="Knightes, Chris" userId="11b418f2-9b6a-44fe-b3e2-24b2dc733792" providerId="ADAL" clId="{FD374617-89FD-4DB3-9BF8-D1C1066F373C}" dt="2025-08-25T21:00:01.236" v="279" actId="20577"/>
          <ac:spMkLst>
            <pc:docMk/>
            <pc:sldMk cId="410143488" sldId="258"/>
            <ac:spMk id="3" creationId="{58135BA3-B2B0-FEDC-A5B3-3DEA132A9861}"/>
          </ac:spMkLst>
        </pc:spChg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1665104166" sldId="258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804253530" sldId="259"/>
        </pc:sldMkLst>
      </pc:sldChg>
      <pc:sldChg chg="addSp delSp modSp new mod ord">
        <pc:chgData name="Knightes, Chris" userId="11b418f2-9b6a-44fe-b3e2-24b2dc733792" providerId="ADAL" clId="{FD374617-89FD-4DB3-9BF8-D1C1066F373C}" dt="2025-09-05T18:35:28.756" v="4181" actId="20577"/>
        <pc:sldMkLst>
          <pc:docMk/>
          <pc:sldMk cId="1469264101" sldId="259"/>
        </pc:sldMkLst>
        <pc:spChg chg="add mod">
          <ac:chgData name="Knightes, Chris" userId="11b418f2-9b6a-44fe-b3e2-24b2dc733792" providerId="ADAL" clId="{FD374617-89FD-4DB3-9BF8-D1C1066F373C}" dt="2025-09-05T18:35:21.499" v="4179" actId="14100"/>
          <ac:spMkLst>
            <pc:docMk/>
            <pc:sldMk cId="1469264101" sldId="259"/>
            <ac:spMk id="2" creationId="{91BCD2E9-7AC5-9FF3-D3FC-2040B33761E3}"/>
          </ac:spMkLst>
        </pc:spChg>
        <pc:spChg chg="add mod ord">
          <ac:chgData name="Knightes, Chris" userId="11b418f2-9b6a-44fe-b3e2-24b2dc733792" providerId="ADAL" clId="{FD374617-89FD-4DB3-9BF8-D1C1066F373C}" dt="2025-08-27T20:46:51.451" v="4030" actId="1035"/>
          <ac:spMkLst>
            <pc:docMk/>
            <pc:sldMk cId="1469264101" sldId="259"/>
            <ac:spMk id="3" creationId="{3A195328-4EC9-99C7-B800-96B2D49F9FE3}"/>
          </ac:spMkLst>
        </pc:spChg>
        <pc:spChg chg="add mod">
          <ac:chgData name="Knightes, Chris" userId="11b418f2-9b6a-44fe-b3e2-24b2dc733792" providerId="ADAL" clId="{FD374617-89FD-4DB3-9BF8-D1C1066F373C}" dt="2025-08-27T20:46:58.060" v="4032" actId="14100"/>
          <ac:spMkLst>
            <pc:docMk/>
            <pc:sldMk cId="1469264101" sldId="259"/>
            <ac:spMk id="5" creationId="{8082F3F2-4231-FCE3-6968-3ADF06D60B67}"/>
          </ac:spMkLst>
        </pc:spChg>
        <pc:spChg chg="add del mod">
          <ac:chgData name="Knightes, Chris" userId="11b418f2-9b6a-44fe-b3e2-24b2dc733792" providerId="ADAL" clId="{FD374617-89FD-4DB3-9BF8-D1C1066F373C}" dt="2025-08-27T20:47:07.130" v="4039" actId="1038"/>
          <ac:spMkLst>
            <pc:docMk/>
            <pc:sldMk cId="1469264101" sldId="259"/>
            <ac:spMk id="6" creationId="{F23B710F-FEE4-C634-E3A1-A603B1C0E781}"/>
          </ac:spMkLst>
        </pc:spChg>
        <pc:spChg chg="add mod">
          <ac:chgData name="Knightes, Chris" userId="11b418f2-9b6a-44fe-b3e2-24b2dc733792" providerId="ADAL" clId="{FD374617-89FD-4DB3-9BF8-D1C1066F373C}" dt="2025-09-05T18:35:28.756" v="4181" actId="20577"/>
          <ac:spMkLst>
            <pc:docMk/>
            <pc:sldMk cId="1469264101" sldId="259"/>
            <ac:spMk id="9" creationId="{EE65E3E6-A1B3-6C5D-9C22-B589F7EB52E8}"/>
          </ac:spMkLst>
        </pc:spChg>
        <pc:picChg chg="add del mod">
          <ac:chgData name="Knightes, Chris" userId="11b418f2-9b6a-44fe-b3e2-24b2dc733792" providerId="ADAL" clId="{FD374617-89FD-4DB3-9BF8-D1C1066F373C}" dt="2025-08-27T20:46:44.652" v="4020" actId="1036"/>
          <ac:picMkLst>
            <pc:docMk/>
            <pc:sldMk cId="1469264101" sldId="259"/>
            <ac:picMk id="1026" creationId="{DBA9970D-C95E-5CAB-37B3-C9793B825CF8}"/>
          </ac:picMkLst>
        </pc:picChg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43108" sldId="260"/>
        </pc:sldMkLst>
      </pc:sldChg>
      <pc:sldChg chg="addSp delSp modSp new mod ord">
        <pc:chgData name="Knightes, Chris" userId="11b418f2-9b6a-44fe-b3e2-24b2dc733792" providerId="ADAL" clId="{FD374617-89FD-4DB3-9BF8-D1C1066F373C}" dt="2025-09-25T13:12:51.323" v="6901" actId="165"/>
        <pc:sldMkLst>
          <pc:docMk/>
          <pc:sldMk cId="3781978320" sldId="260"/>
        </pc:sldMkLst>
        <pc:spChg chg="add mod topLvl">
          <ac:chgData name="Knightes, Chris" userId="11b418f2-9b6a-44fe-b3e2-24b2dc733792" providerId="ADAL" clId="{FD374617-89FD-4DB3-9BF8-D1C1066F373C}" dt="2025-09-25T13:12:51.323" v="6901" actId="165"/>
          <ac:spMkLst>
            <pc:docMk/>
            <pc:sldMk cId="3781978320" sldId="260"/>
            <ac:spMk id="10" creationId="{A11C1FB4-BE74-D482-83D8-CDC43EF64FD1}"/>
          </ac:spMkLst>
        </pc:spChg>
        <pc:spChg chg="add mod">
          <ac:chgData name="Knightes, Chris" userId="11b418f2-9b6a-44fe-b3e2-24b2dc733792" providerId="ADAL" clId="{FD374617-89FD-4DB3-9BF8-D1C1066F373C}" dt="2025-09-11T14:21:53.167" v="4824" actId="403"/>
          <ac:spMkLst>
            <pc:docMk/>
            <pc:sldMk cId="3781978320" sldId="260"/>
            <ac:spMk id="11" creationId="{416557A3-A7A0-D723-89FA-535A1302E4D1}"/>
          </ac:spMkLst>
        </pc:spChg>
        <pc:grpChg chg="add del mod">
          <ac:chgData name="Knightes, Chris" userId="11b418f2-9b6a-44fe-b3e2-24b2dc733792" providerId="ADAL" clId="{FD374617-89FD-4DB3-9BF8-D1C1066F373C}" dt="2025-09-25T13:12:51.323" v="6901" actId="165"/>
          <ac:grpSpMkLst>
            <pc:docMk/>
            <pc:sldMk cId="3781978320" sldId="260"/>
            <ac:grpSpMk id="14" creationId="{3F57D4BF-8F39-4FE0-4B45-92A93F350151}"/>
          </ac:grpSpMkLst>
        </pc:grpChg>
        <pc:picChg chg="add mod topLvl">
          <ac:chgData name="Knightes, Chris" userId="11b418f2-9b6a-44fe-b3e2-24b2dc733792" providerId="ADAL" clId="{FD374617-89FD-4DB3-9BF8-D1C1066F373C}" dt="2025-09-25T13:12:51.323" v="6901" actId="165"/>
          <ac:picMkLst>
            <pc:docMk/>
            <pc:sldMk cId="3781978320" sldId="260"/>
            <ac:picMk id="9" creationId="{544F2065-8B1F-066D-90B1-697D13EDD581}"/>
          </ac:picMkLst>
        </pc:picChg>
        <pc:picChg chg="add mod topLvl">
          <ac:chgData name="Knightes, Chris" userId="11b418f2-9b6a-44fe-b3e2-24b2dc733792" providerId="ADAL" clId="{FD374617-89FD-4DB3-9BF8-D1C1066F373C}" dt="2025-09-25T13:12:51.323" v="6901" actId="165"/>
          <ac:picMkLst>
            <pc:docMk/>
            <pc:sldMk cId="3781978320" sldId="260"/>
            <ac:picMk id="13" creationId="{410B4F89-8CC0-9D10-1130-BFFD41374719}"/>
          </ac:picMkLst>
        </pc:picChg>
      </pc:sldChg>
      <pc:sldChg chg="addSp delSp modSp add mod">
        <pc:chgData name="Knightes, Chris" userId="11b418f2-9b6a-44fe-b3e2-24b2dc733792" providerId="ADAL" clId="{FD374617-89FD-4DB3-9BF8-D1C1066F373C}" dt="2025-09-10T13:50:49.609" v="4253" actId="1076"/>
        <pc:sldMkLst>
          <pc:docMk/>
          <pc:sldMk cId="586116051" sldId="261"/>
        </pc:sldMkLst>
        <pc:spChg chg="mod">
          <ac:chgData name="Knightes, Chris" userId="11b418f2-9b6a-44fe-b3e2-24b2dc733792" providerId="ADAL" clId="{FD374617-89FD-4DB3-9BF8-D1C1066F373C}" dt="2025-08-27T12:48:12.411" v="1636" actId="1076"/>
          <ac:spMkLst>
            <pc:docMk/>
            <pc:sldMk cId="586116051" sldId="261"/>
            <ac:spMk id="2" creationId="{A528D1F9-3C56-0A13-181C-B45AD65A76EA}"/>
          </ac:spMkLst>
        </pc:spChg>
        <pc:spChg chg="add mod">
          <ac:chgData name="Knightes, Chris" userId="11b418f2-9b6a-44fe-b3e2-24b2dc733792" providerId="ADAL" clId="{FD374617-89FD-4DB3-9BF8-D1C1066F373C}" dt="2025-09-05T18:40:20.345" v="4219" actId="164"/>
          <ac:spMkLst>
            <pc:docMk/>
            <pc:sldMk cId="586116051" sldId="261"/>
            <ac:spMk id="3" creationId="{DE4C222A-1D04-5AA1-32D5-6483BB820D62}"/>
          </ac:spMkLst>
        </pc:spChg>
        <pc:spChg chg="add mod">
          <ac:chgData name="Knightes, Chris" userId="11b418f2-9b6a-44fe-b3e2-24b2dc733792" providerId="ADAL" clId="{FD374617-89FD-4DB3-9BF8-D1C1066F373C}" dt="2025-09-05T18:40:20.345" v="4219" actId="164"/>
          <ac:spMkLst>
            <pc:docMk/>
            <pc:sldMk cId="586116051" sldId="261"/>
            <ac:spMk id="4" creationId="{1725FEF5-EB76-A112-4A7F-B69195A592B2}"/>
          </ac:spMkLst>
        </pc:spChg>
        <pc:spChg chg="add mod">
          <ac:chgData name="Knightes, Chris" userId="11b418f2-9b6a-44fe-b3e2-24b2dc733792" providerId="ADAL" clId="{FD374617-89FD-4DB3-9BF8-D1C1066F373C}" dt="2025-08-26T15:39:07.958" v="771" actId="20577"/>
          <ac:spMkLst>
            <pc:docMk/>
            <pc:sldMk cId="586116051" sldId="261"/>
            <ac:spMk id="5" creationId="{DD35E5C4-8186-945A-96F4-020FC9B632DF}"/>
          </ac:spMkLst>
        </pc:spChg>
        <pc:spChg chg="add mod">
          <ac:chgData name="Knightes, Chris" userId="11b418f2-9b6a-44fe-b3e2-24b2dc733792" providerId="ADAL" clId="{FD374617-89FD-4DB3-9BF8-D1C1066F373C}" dt="2025-08-26T15:17:25.736" v="444" actId="1076"/>
          <ac:spMkLst>
            <pc:docMk/>
            <pc:sldMk cId="586116051" sldId="261"/>
            <ac:spMk id="6" creationId="{D1CC4456-ECBA-6FBD-EDF7-310E5DCD6D53}"/>
          </ac:spMkLst>
        </pc:spChg>
        <pc:spChg chg="add mod">
          <ac:chgData name="Knightes, Chris" userId="11b418f2-9b6a-44fe-b3e2-24b2dc733792" providerId="ADAL" clId="{FD374617-89FD-4DB3-9BF8-D1C1066F373C}" dt="2025-08-26T15:18:34.265" v="465" actId="1076"/>
          <ac:spMkLst>
            <pc:docMk/>
            <pc:sldMk cId="586116051" sldId="261"/>
            <ac:spMk id="7" creationId="{A0DFA726-5B4F-69BC-156A-883068CE1C46}"/>
          </ac:spMkLst>
        </pc:spChg>
        <pc:spChg chg="add mod">
          <ac:chgData name="Knightes, Chris" userId="11b418f2-9b6a-44fe-b3e2-24b2dc733792" providerId="ADAL" clId="{FD374617-89FD-4DB3-9BF8-D1C1066F373C}" dt="2025-08-26T15:18:05.431" v="457" actId="1076"/>
          <ac:spMkLst>
            <pc:docMk/>
            <pc:sldMk cId="586116051" sldId="261"/>
            <ac:spMk id="8" creationId="{CD2083C0-70E1-39A7-DA14-E80100C996C1}"/>
          </ac:spMkLst>
        </pc:spChg>
        <pc:spChg chg="add mod">
          <ac:chgData name="Knightes, Chris" userId="11b418f2-9b6a-44fe-b3e2-24b2dc733792" providerId="ADAL" clId="{FD374617-89FD-4DB3-9BF8-D1C1066F373C}" dt="2025-09-10T13:50:49.609" v="4253" actId="1076"/>
          <ac:spMkLst>
            <pc:docMk/>
            <pc:sldMk cId="586116051" sldId="261"/>
            <ac:spMk id="9" creationId="{7AC81504-120B-876A-D3EC-6B6DC92747E5}"/>
          </ac:spMkLst>
        </pc:spChg>
        <pc:spChg chg="add mod">
          <ac:chgData name="Knightes, Chris" userId="11b418f2-9b6a-44fe-b3e2-24b2dc733792" providerId="ADAL" clId="{FD374617-89FD-4DB3-9BF8-D1C1066F373C}" dt="2025-08-26T15:18:02.048" v="456" actId="1076"/>
          <ac:spMkLst>
            <pc:docMk/>
            <pc:sldMk cId="586116051" sldId="261"/>
            <ac:spMk id="10" creationId="{20D6E977-CB05-7D2D-2300-CC4AA5939DF6}"/>
          </ac:spMkLst>
        </pc:spChg>
        <pc:spChg chg="add mod">
          <ac:chgData name="Knightes, Chris" userId="11b418f2-9b6a-44fe-b3e2-24b2dc733792" providerId="ADAL" clId="{FD374617-89FD-4DB3-9BF8-D1C1066F373C}" dt="2025-08-26T15:17:59.559" v="455" actId="1076"/>
          <ac:spMkLst>
            <pc:docMk/>
            <pc:sldMk cId="586116051" sldId="261"/>
            <ac:spMk id="11" creationId="{84A7BA93-4F33-AA4C-9EBF-C12AB8F2F29D}"/>
          </ac:spMkLst>
        </pc:spChg>
        <pc:spChg chg="add mod">
          <ac:chgData name="Knightes, Chris" userId="11b418f2-9b6a-44fe-b3e2-24b2dc733792" providerId="ADAL" clId="{FD374617-89FD-4DB3-9BF8-D1C1066F373C}" dt="2025-08-26T15:17:57.132" v="454" actId="1076"/>
          <ac:spMkLst>
            <pc:docMk/>
            <pc:sldMk cId="586116051" sldId="261"/>
            <ac:spMk id="12" creationId="{D3E4EF2B-DB1C-E6B1-3EF3-DBF87110F6F3}"/>
          </ac:spMkLst>
        </pc:spChg>
        <pc:spChg chg="add mod">
          <ac:chgData name="Knightes, Chris" userId="11b418f2-9b6a-44fe-b3e2-24b2dc733792" providerId="ADAL" clId="{FD374617-89FD-4DB3-9BF8-D1C1066F373C}" dt="2025-08-26T15:39:22.441" v="774" actId="1076"/>
          <ac:spMkLst>
            <pc:docMk/>
            <pc:sldMk cId="586116051" sldId="261"/>
            <ac:spMk id="13" creationId="{3F8BCD47-96F1-8464-A4DA-389F634210D1}"/>
          </ac:spMkLst>
        </pc:spChg>
        <pc:spChg chg="add mod">
          <ac:chgData name="Knightes, Chris" userId="11b418f2-9b6a-44fe-b3e2-24b2dc733792" providerId="ADAL" clId="{FD374617-89FD-4DB3-9BF8-D1C1066F373C}" dt="2025-08-26T15:18:29.552" v="464" actId="1076"/>
          <ac:spMkLst>
            <pc:docMk/>
            <pc:sldMk cId="586116051" sldId="261"/>
            <ac:spMk id="14" creationId="{43C68587-DDDD-D8E9-1F76-16149725496F}"/>
          </ac:spMkLst>
        </pc:spChg>
        <pc:spChg chg="add mod">
          <ac:chgData name="Knightes, Chris" userId="11b418f2-9b6a-44fe-b3e2-24b2dc733792" providerId="ADAL" clId="{FD374617-89FD-4DB3-9BF8-D1C1066F373C}" dt="2025-09-05T18:41:11.293" v="4246" actId="1076"/>
          <ac:spMkLst>
            <pc:docMk/>
            <pc:sldMk cId="586116051" sldId="261"/>
            <ac:spMk id="15" creationId="{AF76B327-D5B0-3144-A4A4-8FFA127E9D5C}"/>
          </ac:spMkLst>
        </pc:spChg>
        <pc:spChg chg="add del mod">
          <ac:chgData name="Knightes, Chris" userId="11b418f2-9b6a-44fe-b3e2-24b2dc733792" providerId="ADAL" clId="{FD374617-89FD-4DB3-9BF8-D1C1066F373C}" dt="2025-08-26T15:39:22.441" v="774" actId="1076"/>
          <ac:spMkLst>
            <pc:docMk/>
            <pc:sldMk cId="586116051" sldId="261"/>
            <ac:spMk id="16" creationId="{14173935-FD69-4EA8-338C-305176A6B9D1}"/>
          </ac:spMkLst>
        </pc:spChg>
        <pc:spChg chg="mod">
          <ac:chgData name="Knightes, Chris" userId="11b418f2-9b6a-44fe-b3e2-24b2dc733792" providerId="ADAL" clId="{FD374617-89FD-4DB3-9BF8-D1C1066F373C}" dt="2025-09-05T18:40:24.804" v="4220"/>
          <ac:spMkLst>
            <pc:docMk/>
            <pc:sldMk cId="586116051" sldId="261"/>
            <ac:spMk id="19" creationId="{D2B090B5-3A60-ECA1-0110-6D31F7A5A319}"/>
          </ac:spMkLst>
        </pc:spChg>
        <pc:spChg chg="add mod">
          <ac:chgData name="Knightes, Chris" userId="11b418f2-9b6a-44fe-b3e2-24b2dc733792" providerId="ADAL" clId="{FD374617-89FD-4DB3-9BF8-D1C1066F373C}" dt="2025-08-26T15:20:03.775" v="546" actId="1076"/>
          <ac:spMkLst>
            <pc:docMk/>
            <pc:sldMk cId="586116051" sldId="261"/>
            <ac:spMk id="20" creationId="{07FE835C-53EA-055F-7936-ACE5F229E63A}"/>
          </ac:spMkLst>
        </pc:spChg>
        <pc:spChg chg="mod">
          <ac:chgData name="Knightes, Chris" userId="11b418f2-9b6a-44fe-b3e2-24b2dc733792" providerId="ADAL" clId="{FD374617-89FD-4DB3-9BF8-D1C1066F373C}" dt="2025-09-05T18:40:24.804" v="4220"/>
          <ac:spMkLst>
            <pc:docMk/>
            <pc:sldMk cId="586116051" sldId="261"/>
            <ac:spMk id="21" creationId="{47656A17-C197-DA26-0C1C-FA59DFC8B70E}"/>
          </ac:spMkLst>
        </pc:spChg>
        <pc:spChg chg="add mod">
          <ac:chgData name="Knightes, Chris" userId="11b418f2-9b6a-44fe-b3e2-24b2dc733792" providerId="ADAL" clId="{FD374617-89FD-4DB3-9BF8-D1C1066F373C}" dt="2025-08-26T15:39:22.441" v="774" actId="1076"/>
          <ac:spMkLst>
            <pc:docMk/>
            <pc:sldMk cId="586116051" sldId="261"/>
            <ac:spMk id="22" creationId="{837A2166-9AA8-3419-6621-3B4D681E14C8}"/>
          </ac:spMkLst>
        </pc:spChg>
        <pc:spChg chg="add mod">
          <ac:chgData name="Knightes, Chris" userId="11b418f2-9b6a-44fe-b3e2-24b2dc733792" providerId="ADAL" clId="{FD374617-89FD-4DB3-9BF8-D1C1066F373C}" dt="2025-09-05T18:41:05.116" v="4245" actId="1076"/>
          <ac:spMkLst>
            <pc:docMk/>
            <pc:sldMk cId="586116051" sldId="261"/>
            <ac:spMk id="24" creationId="{1DF30299-A65E-FEDF-BBF6-2DFE6C761927}"/>
          </ac:spMkLst>
        </pc:spChg>
        <pc:spChg chg="add mod">
          <ac:chgData name="Knightes, Chris" userId="11b418f2-9b6a-44fe-b3e2-24b2dc733792" providerId="ADAL" clId="{FD374617-89FD-4DB3-9BF8-D1C1066F373C}" dt="2025-08-26T15:20:10.310" v="550" actId="1076"/>
          <ac:spMkLst>
            <pc:docMk/>
            <pc:sldMk cId="586116051" sldId="261"/>
            <ac:spMk id="25" creationId="{CDB3F115-E659-2855-6230-35BA4CE412BD}"/>
          </ac:spMkLst>
        </pc:spChg>
        <pc:spChg chg="add mod">
          <ac:chgData name="Knightes, Chris" userId="11b418f2-9b6a-44fe-b3e2-24b2dc733792" providerId="ADAL" clId="{FD374617-89FD-4DB3-9BF8-D1C1066F373C}" dt="2025-08-26T15:19:52.213" v="537"/>
          <ac:spMkLst>
            <pc:docMk/>
            <pc:sldMk cId="586116051" sldId="261"/>
            <ac:spMk id="26" creationId="{016CCDF0-F434-54D6-C1D0-F5BAD1893940}"/>
          </ac:spMkLst>
        </pc:spChg>
        <pc:spChg chg="add mod">
          <ac:chgData name="Knightes, Chris" userId="11b418f2-9b6a-44fe-b3e2-24b2dc733792" providerId="ADAL" clId="{FD374617-89FD-4DB3-9BF8-D1C1066F373C}" dt="2025-08-26T15:20:06.919" v="548" actId="1076"/>
          <ac:spMkLst>
            <pc:docMk/>
            <pc:sldMk cId="586116051" sldId="261"/>
            <ac:spMk id="27" creationId="{5389428E-E94A-DAC1-3064-118A530E58A2}"/>
          </ac:spMkLst>
        </pc:spChg>
        <pc:spChg chg="add mod">
          <ac:chgData name="Knightes, Chris" userId="11b418f2-9b6a-44fe-b3e2-24b2dc733792" providerId="ADAL" clId="{FD374617-89FD-4DB3-9BF8-D1C1066F373C}" dt="2025-08-26T15:39:22.441" v="774" actId="1076"/>
          <ac:spMkLst>
            <pc:docMk/>
            <pc:sldMk cId="586116051" sldId="261"/>
            <ac:spMk id="28" creationId="{A0762221-4540-EA67-89BF-9A8D9170A703}"/>
          </ac:spMkLst>
        </pc:spChg>
        <pc:spChg chg="add mod">
          <ac:chgData name="Knightes, Chris" userId="11b418f2-9b6a-44fe-b3e2-24b2dc733792" providerId="ADAL" clId="{FD374617-89FD-4DB3-9BF8-D1C1066F373C}" dt="2025-08-26T15:39:22.441" v="774" actId="1076"/>
          <ac:spMkLst>
            <pc:docMk/>
            <pc:sldMk cId="586116051" sldId="261"/>
            <ac:spMk id="29" creationId="{267118D7-E76B-665C-7A17-7DA73D57E418}"/>
          </ac:spMkLst>
        </pc:spChg>
        <pc:spChg chg="add mod">
          <ac:chgData name="Knightes, Chris" userId="11b418f2-9b6a-44fe-b3e2-24b2dc733792" providerId="ADAL" clId="{FD374617-89FD-4DB3-9BF8-D1C1066F373C}" dt="2025-08-26T15:19:59.023" v="544" actId="1076"/>
          <ac:spMkLst>
            <pc:docMk/>
            <pc:sldMk cId="586116051" sldId="261"/>
            <ac:spMk id="30" creationId="{A8901009-B8BD-5AA0-B0C0-ADFC60C32455}"/>
          </ac:spMkLst>
        </pc:spChg>
        <pc:spChg chg="add mod">
          <ac:chgData name="Knightes, Chris" userId="11b418f2-9b6a-44fe-b3e2-24b2dc733792" providerId="ADAL" clId="{FD374617-89FD-4DB3-9BF8-D1C1066F373C}" dt="2025-08-26T15:19:56.447" v="543" actId="1076"/>
          <ac:spMkLst>
            <pc:docMk/>
            <pc:sldMk cId="586116051" sldId="261"/>
            <ac:spMk id="31" creationId="{DC1A6313-F5B0-D83A-7F39-954C04494577}"/>
          </ac:spMkLst>
        </pc:spChg>
        <pc:spChg chg="add mod">
          <ac:chgData name="Knightes, Chris" userId="11b418f2-9b6a-44fe-b3e2-24b2dc733792" providerId="ADAL" clId="{FD374617-89FD-4DB3-9BF8-D1C1066F373C}" dt="2025-08-26T15:27:38.305" v="596" actId="1076"/>
          <ac:spMkLst>
            <pc:docMk/>
            <pc:sldMk cId="586116051" sldId="261"/>
            <ac:spMk id="32" creationId="{ED5E0716-3929-4CFC-275F-259006EA60AA}"/>
          </ac:spMkLst>
        </pc:spChg>
        <pc:spChg chg="mod">
          <ac:chgData name="Knightes, Chris" userId="11b418f2-9b6a-44fe-b3e2-24b2dc733792" providerId="ADAL" clId="{FD374617-89FD-4DB3-9BF8-D1C1066F373C}" dt="2025-09-05T18:40:24.929" v="4221"/>
          <ac:spMkLst>
            <pc:docMk/>
            <pc:sldMk cId="586116051" sldId="261"/>
            <ac:spMk id="33" creationId="{F2530054-76ED-46DA-AE38-2B72C5EDCFA9}"/>
          </ac:spMkLst>
        </pc:spChg>
        <pc:spChg chg="add mod">
          <ac:chgData name="Knightes, Chris" userId="11b418f2-9b6a-44fe-b3e2-24b2dc733792" providerId="ADAL" clId="{FD374617-89FD-4DB3-9BF8-D1C1066F373C}" dt="2025-08-26T15:27:38.305" v="596" actId="1076"/>
          <ac:spMkLst>
            <pc:docMk/>
            <pc:sldMk cId="586116051" sldId="261"/>
            <ac:spMk id="34" creationId="{82612CD5-E52B-333F-21A3-AB04EE8547BC}"/>
          </ac:spMkLst>
        </pc:spChg>
        <pc:spChg chg="add mod">
          <ac:chgData name="Knightes, Chris" userId="11b418f2-9b6a-44fe-b3e2-24b2dc733792" providerId="ADAL" clId="{FD374617-89FD-4DB3-9BF8-D1C1066F373C}" dt="2025-09-05T18:41:02.799" v="4244" actId="1076"/>
          <ac:spMkLst>
            <pc:docMk/>
            <pc:sldMk cId="586116051" sldId="261"/>
            <ac:spMk id="35" creationId="{3DE910F3-CDF8-C84B-010D-72C916EA0A51}"/>
          </ac:spMkLst>
        </pc:spChg>
        <pc:spChg chg="mod">
          <ac:chgData name="Knightes, Chris" userId="11b418f2-9b6a-44fe-b3e2-24b2dc733792" providerId="ADAL" clId="{FD374617-89FD-4DB3-9BF8-D1C1066F373C}" dt="2025-09-05T18:40:24.929" v="4221"/>
          <ac:spMkLst>
            <pc:docMk/>
            <pc:sldMk cId="586116051" sldId="261"/>
            <ac:spMk id="36" creationId="{25AF1DCD-73D6-2474-447C-8A2AA9411553}"/>
          </ac:spMkLst>
        </pc:spChg>
        <pc:spChg chg="mod">
          <ac:chgData name="Knightes, Chris" userId="11b418f2-9b6a-44fe-b3e2-24b2dc733792" providerId="ADAL" clId="{FD374617-89FD-4DB3-9BF8-D1C1066F373C}" dt="2025-09-05T18:40:25.090" v="4222"/>
          <ac:spMkLst>
            <pc:docMk/>
            <pc:sldMk cId="586116051" sldId="261"/>
            <ac:spMk id="38" creationId="{DA75320F-4393-DB8C-8184-00955B7A7BC8}"/>
          </ac:spMkLst>
        </pc:spChg>
        <pc:spChg chg="mod">
          <ac:chgData name="Knightes, Chris" userId="11b418f2-9b6a-44fe-b3e2-24b2dc733792" providerId="ADAL" clId="{FD374617-89FD-4DB3-9BF8-D1C1066F373C}" dt="2025-09-05T18:40:25.090" v="4222"/>
          <ac:spMkLst>
            <pc:docMk/>
            <pc:sldMk cId="586116051" sldId="261"/>
            <ac:spMk id="40" creationId="{70C48742-D087-0FAB-F13C-ED027FB588BB}"/>
          </ac:spMkLst>
        </pc:spChg>
        <pc:spChg chg="mod">
          <ac:chgData name="Knightes, Chris" userId="11b418f2-9b6a-44fe-b3e2-24b2dc733792" providerId="ADAL" clId="{FD374617-89FD-4DB3-9BF8-D1C1066F373C}" dt="2025-09-05T18:40:25.212" v="4223"/>
          <ac:spMkLst>
            <pc:docMk/>
            <pc:sldMk cId="586116051" sldId="261"/>
            <ac:spMk id="42" creationId="{FB07AB90-376C-F9EA-4352-D315A05A535C}"/>
          </ac:spMkLst>
        </pc:spChg>
        <pc:spChg chg="mod">
          <ac:chgData name="Knightes, Chris" userId="11b418f2-9b6a-44fe-b3e2-24b2dc733792" providerId="ADAL" clId="{FD374617-89FD-4DB3-9BF8-D1C1066F373C}" dt="2025-09-05T18:40:25.212" v="4223"/>
          <ac:spMkLst>
            <pc:docMk/>
            <pc:sldMk cId="586116051" sldId="261"/>
            <ac:spMk id="47" creationId="{D9749A63-5BB6-CF11-F29D-3D0388A617D2}"/>
          </ac:spMkLst>
        </pc:spChg>
        <pc:spChg chg="mod">
          <ac:chgData name="Knightes, Chris" userId="11b418f2-9b6a-44fe-b3e2-24b2dc733792" providerId="ADAL" clId="{FD374617-89FD-4DB3-9BF8-D1C1066F373C}" dt="2025-09-05T18:40:25.353" v="4224"/>
          <ac:spMkLst>
            <pc:docMk/>
            <pc:sldMk cId="586116051" sldId="261"/>
            <ac:spMk id="52" creationId="{BCC5CAB7-BE55-7F36-99C5-7EB9BAF9575B}"/>
          </ac:spMkLst>
        </pc:spChg>
        <pc:spChg chg="mod">
          <ac:chgData name="Knightes, Chris" userId="11b418f2-9b6a-44fe-b3e2-24b2dc733792" providerId="ADAL" clId="{FD374617-89FD-4DB3-9BF8-D1C1066F373C}" dt="2025-09-05T18:40:25.353" v="4224"/>
          <ac:spMkLst>
            <pc:docMk/>
            <pc:sldMk cId="586116051" sldId="261"/>
            <ac:spMk id="53" creationId="{5588FCAD-EB18-7A28-2B86-B148EBDE8364}"/>
          </ac:spMkLst>
        </pc:spChg>
        <pc:grpChg chg="add mod">
          <ac:chgData name="Knightes, Chris" userId="11b418f2-9b6a-44fe-b3e2-24b2dc733792" providerId="ADAL" clId="{FD374617-89FD-4DB3-9BF8-D1C1066F373C}" dt="2025-09-05T18:40:37.720" v="4230" actId="1076"/>
          <ac:grpSpMkLst>
            <pc:docMk/>
            <pc:sldMk cId="586116051" sldId="261"/>
            <ac:grpSpMk id="17" creationId="{79348DBD-DB57-7DCD-5637-CD58CD797100}"/>
          </ac:grpSpMkLst>
        </pc:grpChg>
        <pc:grpChg chg="add mod">
          <ac:chgData name="Knightes, Chris" userId="11b418f2-9b6a-44fe-b3e2-24b2dc733792" providerId="ADAL" clId="{FD374617-89FD-4DB3-9BF8-D1C1066F373C}" dt="2025-09-05T18:40:34.434" v="4229" actId="1076"/>
          <ac:grpSpMkLst>
            <pc:docMk/>
            <pc:sldMk cId="586116051" sldId="261"/>
            <ac:grpSpMk id="18" creationId="{7C5ED975-CB0A-4360-8A86-788A602ADBB4}"/>
          </ac:grpSpMkLst>
        </pc:grpChg>
        <pc:grpChg chg="add mod">
          <ac:chgData name="Knightes, Chris" userId="11b418f2-9b6a-44fe-b3e2-24b2dc733792" providerId="ADAL" clId="{FD374617-89FD-4DB3-9BF8-D1C1066F373C}" dt="2025-09-05T18:40:32.832" v="4228" actId="1076"/>
          <ac:grpSpMkLst>
            <pc:docMk/>
            <pc:sldMk cId="586116051" sldId="261"/>
            <ac:grpSpMk id="23" creationId="{7647AF89-06A3-1362-8A12-039182CEC9F6}"/>
          </ac:grpSpMkLst>
        </pc:grpChg>
        <pc:grpChg chg="add mod">
          <ac:chgData name="Knightes, Chris" userId="11b418f2-9b6a-44fe-b3e2-24b2dc733792" providerId="ADAL" clId="{FD374617-89FD-4DB3-9BF8-D1C1066F373C}" dt="2025-09-05T18:40:31.396" v="4227" actId="1076"/>
          <ac:grpSpMkLst>
            <pc:docMk/>
            <pc:sldMk cId="586116051" sldId="261"/>
            <ac:grpSpMk id="37" creationId="{32129D3C-F03E-9043-877B-E68D94B66763}"/>
          </ac:grpSpMkLst>
        </pc:grpChg>
        <pc:grpChg chg="add mod">
          <ac:chgData name="Knightes, Chris" userId="11b418f2-9b6a-44fe-b3e2-24b2dc733792" providerId="ADAL" clId="{FD374617-89FD-4DB3-9BF8-D1C1066F373C}" dt="2025-09-05T18:40:29.652" v="4226" actId="1076"/>
          <ac:grpSpMkLst>
            <pc:docMk/>
            <pc:sldMk cId="586116051" sldId="261"/>
            <ac:grpSpMk id="41" creationId="{179ECF90-2115-E120-8D4C-18BD8304DE96}"/>
          </ac:grpSpMkLst>
        </pc:grpChg>
        <pc:grpChg chg="add mod">
          <ac:chgData name="Knightes, Chris" userId="11b418f2-9b6a-44fe-b3e2-24b2dc733792" providerId="ADAL" clId="{FD374617-89FD-4DB3-9BF8-D1C1066F373C}" dt="2025-09-05T18:40:27.766" v="4225" actId="1076"/>
          <ac:grpSpMkLst>
            <pc:docMk/>
            <pc:sldMk cId="586116051" sldId="261"/>
            <ac:grpSpMk id="51" creationId="{89710801-094A-E70A-64A0-CC61FEAEA1B6}"/>
          </ac:grpSpMkLst>
        </pc:grpChg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1038141907" sldId="261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14901152" sldId="262"/>
        </pc:sldMkLst>
      </pc:sldChg>
      <pc:sldChg chg="addSp delSp modSp add del mod">
        <pc:chgData name="Knightes, Chris" userId="11b418f2-9b6a-44fe-b3e2-24b2dc733792" providerId="ADAL" clId="{FD374617-89FD-4DB3-9BF8-D1C1066F373C}" dt="2025-08-27T15:06:49.137" v="2081" actId="47"/>
        <pc:sldMkLst>
          <pc:docMk/>
          <pc:sldMk cId="1778116414" sldId="262"/>
        </pc:sldMkLst>
      </pc:sldChg>
      <pc:sldChg chg="delSp modSp add mod ord">
        <pc:chgData name="Knightes, Chris" userId="11b418f2-9b6a-44fe-b3e2-24b2dc733792" providerId="ADAL" clId="{FD374617-89FD-4DB3-9BF8-D1C1066F373C}" dt="2025-08-27T15:12:04.728" v="2228" actId="20577"/>
        <pc:sldMkLst>
          <pc:docMk/>
          <pc:sldMk cId="3112545974" sldId="263"/>
        </pc:sldMkLst>
        <pc:spChg chg="mod">
          <ac:chgData name="Knightes, Chris" userId="11b418f2-9b6a-44fe-b3e2-24b2dc733792" providerId="ADAL" clId="{FD374617-89FD-4DB3-9BF8-D1C1066F373C}" dt="2025-08-27T12:51:33.403" v="1757"/>
          <ac:spMkLst>
            <pc:docMk/>
            <pc:sldMk cId="3112545974" sldId="263"/>
            <ac:spMk id="2" creationId="{2897A7C8-B84C-BB45-541C-AB6701619ACE}"/>
          </ac:spMkLst>
        </pc:spChg>
        <pc:spChg chg="mod">
          <ac:chgData name="Knightes, Chris" userId="11b418f2-9b6a-44fe-b3e2-24b2dc733792" providerId="ADAL" clId="{FD374617-89FD-4DB3-9BF8-D1C1066F373C}" dt="2025-08-27T12:57:04.860" v="1911" actId="1076"/>
          <ac:spMkLst>
            <pc:docMk/>
            <pc:sldMk cId="3112545974" sldId="263"/>
            <ac:spMk id="5" creationId="{9254AB92-2122-6E1D-17D9-DB3471FBE504}"/>
          </ac:spMkLst>
        </pc:spChg>
        <pc:spChg chg="mod">
          <ac:chgData name="Knightes, Chris" userId="11b418f2-9b6a-44fe-b3e2-24b2dc733792" providerId="ADAL" clId="{FD374617-89FD-4DB3-9BF8-D1C1066F373C}" dt="2025-08-27T12:48:30.606" v="1638" actId="165"/>
          <ac:spMkLst>
            <pc:docMk/>
            <pc:sldMk cId="3112545974" sldId="263"/>
            <ac:spMk id="7" creationId="{CBE416DC-B2FD-3CFC-71CE-B01260E5E427}"/>
          </ac:spMkLst>
        </pc:spChg>
        <pc:spChg chg="mod">
          <ac:chgData name="Knightes, Chris" userId="11b418f2-9b6a-44fe-b3e2-24b2dc733792" providerId="ADAL" clId="{FD374617-89FD-4DB3-9BF8-D1C1066F373C}" dt="2025-08-27T12:48:30.606" v="1638" actId="165"/>
          <ac:spMkLst>
            <pc:docMk/>
            <pc:sldMk cId="3112545974" sldId="263"/>
            <ac:spMk id="8" creationId="{95E95F5B-C694-56B5-71E7-359D3D3B9FDC}"/>
          </ac:spMkLst>
        </pc:spChg>
        <pc:spChg chg="mod">
          <ac:chgData name="Knightes, Chris" userId="11b418f2-9b6a-44fe-b3e2-24b2dc733792" providerId="ADAL" clId="{FD374617-89FD-4DB3-9BF8-D1C1066F373C}" dt="2025-08-27T12:48:30.606" v="1638" actId="165"/>
          <ac:spMkLst>
            <pc:docMk/>
            <pc:sldMk cId="3112545974" sldId="263"/>
            <ac:spMk id="9" creationId="{92369CE1-B27C-1662-39F8-D30767D64D9B}"/>
          </ac:spMkLst>
        </pc:spChg>
        <pc:spChg chg="mod">
          <ac:chgData name="Knightes, Chris" userId="11b418f2-9b6a-44fe-b3e2-24b2dc733792" providerId="ADAL" clId="{FD374617-89FD-4DB3-9BF8-D1C1066F373C}" dt="2025-08-27T12:48:30.606" v="1638" actId="165"/>
          <ac:spMkLst>
            <pc:docMk/>
            <pc:sldMk cId="3112545974" sldId="263"/>
            <ac:spMk id="10" creationId="{72C55B25-2D2F-A755-454F-F3C99E930CF8}"/>
          </ac:spMkLst>
        </pc:spChg>
        <pc:spChg chg="mod">
          <ac:chgData name="Knightes, Chris" userId="11b418f2-9b6a-44fe-b3e2-24b2dc733792" providerId="ADAL" clId="{FD374617-89FD-4DB3-9BF8-D1C1066F373C}" dt="2025-08-27T12:48:30.606" v="1638" actId="165"/>
          <ac:spMkLst>
            <pc:docMk/>
            <pc:sldMk cId="3112545974" sldId="263"/>
            <ac:spMk id="12" creationId="{1FE8594B-28A3-E246-9BFC-DB775C27848B}"/>
          </ac:spMkLst>
        </pc:spChg>
        <pc:spChg chg="mod">
          <ac:chgData name="Knightes, Chris" userId="11b418f2-9b6a-44fe-b3e2-24b2dc733792" providerId="ADAL" clId="{FD374617-89FD-4DB3-9BF8-D1C1066F373C}" dt="2025-08-27T12:48:30.606" v="1638" actId="165"/>
          <ac:spMkLst>
            <pc:docMk/>
            <pc:sldMk cId="3112545974" sldId="263"/>
            <ac:spMk id="13" creationId="{45FE7A2E-D1F1-DEBF-8313-020D7F01F973}"/>
          </ac:spMkLst>
        </pc:spChg>
        <pc:spChg chg="mod">
          <ac:chgData name="Knightes, Chris" userId="11b418f2-9b6a-44fe-b3e2-24b2dc733792" providerId="ADAL" clId="{FD374617-89FD-4DB3-9BF8-D1C1066F373C}" dt="2025-08-27T12:48:44.428" v="1647" actId="20577"/>
          <ac:spMkLst>
            <pc:docMk/>
            <pc:sldMk cId="3112545974" sldId="263"/>
            <ac:spMk id="22" creationId="{EE953450-592D-CD35-A9AA-CE3E385E7127}"/>
          </ac:spMkLst>
        </pc:spChg>
        <pc:spChg chg="mod">
          <ac:chgData name="Knightes, Chris" userId="11b418f2-9b6a-44fe-b3e2-24b2dc733792" providerId="ADAL" clId="{FD374617-89FD-4DB3-9BF8-D1C1066F373C}" dt="2025-08-27T12:49:22.660" v="1657" actId="20577"/>
          <ac:spMkLst>
            <pc:docMk/>
            <pc:sldMk cId="3112545974" sldId="263"/>
            <ac:spMk id="23" creationId="{34E2CD4F-6A80-890A-C105-C488FAB99280}"/>
          </ac:spMkLst>
        </pc:spChg>
        <pc:spChg chg="mod">
          <ac:chgData name="Knightes, Chris" userId="11b418f2-9b6a-44fe-b3e2-24b2dc733792" providerId="ADAL" clId="{FD374617-89FD-4DB3-9BF8-D1C1066F373C}" dt="2025-08-27T12:48:59.496" v="1648" actId="947"/>
          <ac:spMkLst>
            <pc:docMk/>
            <pc:sldMk cId="3112545974" sldId="263"/>
            <ac:spMk id="24" creationId="{665D2BFC-926F-3572-3F47-95B16DF67A89}"/>
          </ac:spMkLst>
        </pc:spChg>
        <pc:spChg chg="mod">
          <ac:chgData name="Knightes, Chris" userId="11b418f2-9b6a-44fe-b3e2-24b2dc733792" providerId="ADAL" clId="{FD374617-89FD-4DB3-9BF8-D1C1066F373C}" dt="2025-08-27T12:48:30.606" v="1638" actId="165"/>
          <ac:spMkLst>
            <pc:docMk/>
            <pc:sldMk cId="3112545974" sldId="263"/>
            <ac:spMk id="25" creationId="{5CE1AAEA-36A7-0063-83AD-D9FFC72F8286}"/>
          </ac:spMkLst>
        </pc:spChg>
        <pc:spChg chg="mod topLvl">
          <ac:chgData name="Knightes, Chris" userId="11b418f2-9b6a-44fe-b3e2-24b2dc733792" providerId="ADAL" clId="{FD374617-89FD-4DB3-9BF8-D1C1066F373C}" dt="2025-08-27T15:12:02.777" v="2227" actId="20577"/>
          <ac:spMkLst>
            <pc:docMk/>
            <pc:sldMk cId="3112545974" sldId="263"/>
            <ac:spMk id="31" creationId="{D5168B30-E162-F923-E78E-3BD9C2850863}"/>
          </ac:spMkLst>
        </pc:spChg>
        <pc:spChg chg="mod">
          <ac:chgData name="Knightes, Chris" userId="11b418f2-9b6a-44fe-b3e2-24b2dc733792" providerId="ADAL" clId="{FD374617-89FD-4DB3-9BF8-D1C1066F373C}" dt="2025-08-27T15:12:04.728" v="2228" actId="20577"/>
          <ac:spMkLst>
            <pc:docMk/>
            <pc:sldMk cId="3112545974" sldId="263"/>
            <ac:spMk id="32" creationId="{9E207DE3-B2F6-F35D-EFB3-FC166C196F3B}"/>
          </ac:spMkLst>
        </pc:spChg>
        <pc:grpChg chg="mod">
          <ac:chgData name="Knightes, Chris" userId="11b418f2-9b6a-44fe-b3e2-24b2dc733792" providerId="ADAL" clId="{FD374617-89FD-4DB3-9BF8-D1C1066F373C}" dt="2025-08-27T12:48:31.543" v="1639" actId="1076"/>
          <ac:grpSpMkLst>
            <pc:docMk/>
            <pc:sldMk cId="3112545974" sldId="263"/>
            <ac:grpSpMk id="29" creationId="{D7B1FDA6-C57F-475B-6426-3A63E4809EEE}"/>
          </ac:grpSpMkLst>
        </pc:grpChg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3589970611" sldId="263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1278276510" sldId="264"/>
        </pc:sldMkLst>
      </pc:sldChg>
      <pc:sldChg chg="addSp delSp modSp add mod">
        <pc:chgData name="Knightes, Chris" userId="11b418f2-9b6a-44fe-b3e2-24b2dc733792" providerId="ADAL" clId="{FD374617-89FD-4DB3-9BF8-D1C1066F373C}" dt="2025-08-27T15:19:31.319" v="2466" actId="27636"/>
        <pc:sldMkLst>
          <pc:docMk/>
          <pc:sldMk cId="1597551701" sldId="264"/>
        </pc:sldMkLst>
        <pc:spChg chg="mod">
          <ac:chgData name="Knightes, Chris" userId="11b418f2-9b6a-44fe-b3e2-24b2dc733792" providerId="ADAL" clId="{FD374617-89FD-4DB3-9BF8-D1C1066F373C}" dt="2025-08-27T15:19:31.319" v="2466" actId="27636"/>
          <ac:spMkLst>
            <pc:docMk/>
            <pc:sldMk cId="1597551701" sldId="264"/>
            <ac:spMk id="5" creationId="{DBA442AC-E6EE-9AAD-6356-0B9906CAE47A}"/>
          </ac:spMkLst>
        </pc:spChg>
        <pc:spChg chg="add mod">
          <ac:chgData name="Knightes, Chris" userId="11b418f2-9b6a-44fe-b3e2-24b2dc733792" providerId="ADAL" clId="{FD374617-89FD-4DB3-9BF8-D1C1066F373C}" dt="2025-08-27T15:19:11.686" v="2408" actId="1076"/>
          <ac:spMkLst>
            <pc:docMk/>
            <pc:sldMk cId="1597551701" sldId="264"/>
            <ac:spMk id="20" creationId="{3975FCB9-3D9E-BF98-92AF-32971BE3290F}"/>
          </ac:spMkLst>
        </pc:spChg>
        <pc:spChg chg="add mod">
          <ac:chgData name="Knightes, Chris" userId="11b418f2-9b6a-44fe-b3e2-24b2dc733792" providerId="ADAL" clId="{FD374617-89FD-4DB3-9BF8-D1C1066F373C}" dt="2025-08-27T15:18:45.753" v="2401" actId="1076"/>
          <ac:spMkLst>
            <pc:docMk/>
            <pc:sldMk cId="1597551701" sldId="264"/>
            <ac:spMk id="21" creationId="{C5720F04-B294-84BB-0E22-91EA96F8BB56}"/>
          </ac:spMkLst>
        </pc:spChg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2532394448" sldId="265"/>
        </pc:sldMkLst>
      </pc:sldChg>
      <pc:sldChg chg="addSp delSp modSp add mod ord modClrScheme chgLayout">
        <pc:chgData name="Knightes, Chris" userId="11b418f2-9b6a-44fe-b3e2-24b2dc733792" providerId="ADAL" clId="{FD374617-89FD-4DB3-9BF8-D1C1066F373C}" dt="2025-09-10T14:29:19.277" v="4527" actId="20577"/>
        <pc:sldMkLst>
          <pc:docMk/>
          <pc:sldMk cId="3632580522" sldId="265"/>
        </pc:sldMkLst>
        <pc:spChg chg="mod ord">
          <ac:chgData name="Knightes, Chris" userId="11b418f2-9b6a-44fe-b3e2-24b2dc733792" providerId="ADAL" clId="{FD374617-89FD-4DB3-9BF8-D1C1066F373C}" dt="2025-09-10T14:19:53.132" v="4270" actId="700"/>
          <ac:spMkLst>
            <pc:docMk/>
            <pc:sldMk cId="3632580522" sldId="265"/>
            <ac:spMk id="2" creationId="{45CE86C7-F979-B019-AD38-963C3B4159D9}"/>
          </ac:spMkLst>
        </pc:spChg>
        <pc:spChg chg="add mod ord">
          <ac:chgData name="Knightes, Chris" userId="11b418f2-9b6a-44fe-b3e2-24b2dc733792" providerId="ADAL" clId="{FD374617-89FD-4DB3-9BF8-D1C1066F373C}" dt="2025-09-10T14:29:19.277" v="4527" actId="20577"/>
          <ac:spMkLst>
            <pc:docMk/>
            <pc:sldMk cId="3632580522" sldId="265"/>
            <ac:spMk id="5" creationId="{00CC9D98-43EC-97E2-7951-3106FC73B220}"/>
          </ac:spMkLst>
        </pc:spChg>
        <pc:spChg chg="mod ord">
          <ac:chgData name="Knightes, Chris" userId="11b418f2-9b6a-44fe-b3e2-24b2dc733792" providerId="ADAL" clId="{FD374617-89FD-4DB3-9BF8-D1C1066F373C}" dt="2025-09-10T14:19:53.132" v="4270" actId="700"/>
          <ac:spMkLst>
            <pc:docMk/>
            <pc:sldMk cId="3632580522" sldId="265"/>
            <ac:spMk id="14" creationId="{3F9F398F-AB49-CC98-6504-695D4212CC8E}"/>
          </ac:spMkLst>
        </pc:spChg>
      </pc:sldChg>
      <pc:sldChg chg="addSp delSp modSp add mod ord">
        <pc:chgData name="Knightes, Chris" userId="11b418f2-9b6a-44fe-b3e2-24b2dc733792" providerId="ADAL" clId="{FD374617-89FD-4DB3-9BF8-D1C1066F373C}" dt="2025-09-10T14:18:45.317" v="4256"/>
        <pc:sldMkLst>
          <pc:docMk/>
          <pc:sldMk cId="143958956" sldId="266"/>
        </pc:sldMkLst>
        <pc:spChg chg="mod">
          <ac:chgData name="Knightes, Chris" userId="11b418f2-9b6a-44fe-b3e2-24b2dc733792" providerId="ADAL" clId="{FD374617-89FD-4DB3-9BF8-D1C1066F373C}" dt="2025-08-27T20:29:41.317" v="2990" actId="20577"/>
          <ac:spMkLst>
            <pc:docMk/>
            <pc:sldMk cId="143958956" sldId="266"/>
            <ac:spMk id="2" creationId="{E3637448-C222-642E-727E-CF29D0D17463}"/>
          </ac:spMkLst>
        </pc:spChg>
        <pc:spChg chg="add mod">
          <ac:chgData name="Knightes, Chris" userId="11b418f2-9b6a-44fe-b3e2-24b2dc733792" providerId="ADAL" clId="{FD374617-89FD-4DB3-9BF8-D1C1066F373C}" dt="2025-08-27T20:32:36.802" v="3350" actId="1076"/>
          <ac:spMkLst>
            <pc:docMk/>
            <pc:sldMk cId="143958956" sldId="266"/>
            <ac:spMk id="3" creationId="{30B45780-99BC-3F93-4431-6B1C9B9D2D44}"/>
          </ac:spMkLst>
        </pc:spChg>
        <pc:spChg chg="mod">
          <ac:chgData name="Knightes, Chris" userId="11b418f2-9b6a-44fe-b3e2-24b2dc733792" providerId="ADAL" clId="{FD374617-89FD-4DB3-9BF8-D1C1066F373C}" dt="2025-08-27T20:40:25.922" v="3610" actId="14100"/>
          <ac:spMkLst>
            <pc:docMk/>
            <pc:sldMk cId="143958956" sldId="266"/>
            <ac:spMk id="4" creationId="{ED471302-5461-267E-C9CD-0EF18CE45E79}"/>
          </ac:spMkLst>
        </pc:spChg>
        <pc:spChg chg="add mod">
          <ac:chgData name="Knightes, Chris" userId="11b418f2-9b6a-44fe-b3e2-24b2dc733792" providerId="ADAL" clId="{FD374617-89FD-4DB3-9BF8-D1C1066F373C}" dt="2025-08-27T20:37:22.421" v="3604" actId="164"/>
          <ac:spMkLst>
            <pc:docMk/>
            <pc:sldMk cId="143958956" sldId="266"/>
            <ac:spMk id="5" creationId="{EA58AE07-469D-0378-5BB5-1C26F036BD7B}"/>
          </ac:spMkLst>
        </pc:spChg>
        <pc:spChg chg="add mod">
          <ac:chgData name="Knightes, Chris" userId="11b418f2-9b6a-44fe-b3e2-24b2dc733792" providerId="ADAL" clId="{FD374617-89FD-4DB3-9BF8-D1C1066F373C}" dt="2025-08-27T20:37:22.421" v="3604" actId="164"/>
          <ac:spMkLst>
            <pc:docMk/>
            <pc:sldMk cId="143958956" sldId="266"/>
            <ac:spMk id="6" creationId="{1A35976A-97F8-CCED-F962-A6241434FB06}"/>
          </ac:spMkLst>
        </pc:spChg>
        <pc:spChg chg="add mod">
          <ac:chgData name="Knightes, Chris" userId="11b418f2-9b6a-44fe-b3e2-24b2dc733792" providerId="ADAL" clId="{FD374617-89FD-4DB3-9BF8-D1C1066F373C}" dt="2025-08-27T20:37:22.421" v="3604" actId="164"/>
          <ac:spMkLst>
            <pc:docMk/>
            <pc:sldMk cId="143958956" sldId="266"/>
            <ac:spMk id="7" creationId="{4DC1106C-5282-0BF5-B07F-E31ECAF2701F}"/>
          </ac:spMkLst>
        </pc:spChg>
        <pc:spChg chg="add mod">
          <ac:chgData name="Knightes, Chris" userId="11b418f2-9b6a-44fe-b3e2-24b2dc733792" providerId="ADAL" clId="{FD374617-89FD-4DB3-9BF8-D1C1066F373C}" dt="2025-08-27T20:37:22.421" v="3604" actId="164"/>
          <ac:spMkLst>
            <pc:docMk/>
            <pc:sldMk cId="143958956" sldId="266"/>
            <ac:spMk id="8" creationId="{E0DDF753-ADCA-6189-4B7B-C165FE2DD16A}"/>
          </ac:spMkLst>
        </pc:spChg>
        <pc:spChg chg="add mod">
          <ac:chgData name="Knightes, Chris" userId="11b418f2-9b6a-44fe-b3e2-24b2dc733792" providerId="ADAL" clId="{FD374617-89FD-4DB3-9BF8-D1C1066F373C}" dt="2025-08-27T20:37:35.156" v="3606" actId="164"/>
          <ac:spMkLst>
            <pc:docMk/>
            <pc:sldMk cId="143958956" sldId="266"/>
            <ac:spMk id="10" creationId="{FC50DDA7-1933-BBB9-B933-D2DAC793774F}"/>
          </ac:spMkLst>
        </pc:spChg>
        <pc:spChg chg="add mod">
          <ac:chgData name="Knightes, Chris" userId="11b418f2-9b6a-44fe-b3e2-24b2dc733792" providerId="ADAL" clId="{FD374617-89FD-4DB3-9BF8-D1C1066F373C}" dt="2025-08-27T20:37:35.156" v="3606" actId="164"/>
          <ac:spMkLst>
            <pc:docMk/>
            <pc:sldMk cId="143958956" sldId="266"/>
            <ac:spMk id="11" creationId="{1ED768B0-A948-25A8-9A94-473C07DE0DA3}"/>
          </ac:spMkLst>
        </pc:spChg>
        <pc:spChg chg="add mod">
          <ac:chgData name="Knightes, Chris" userId="11b418f2-9b6a-44fe-b3e2-24b2dc733792" providerId="ADAL" clId="{FD374617-89FD-4DB3-9BF8-D1C1066F373C}" dt="2025-08-27T20:37:35.156" v="3606" actId="164"/>
          <ac:spMkLst>
            <pc:docMk/>
            <pc:sldMk cId="143958956" sldId="266"/>
            <ac:spMk id="12" creationId="{F57FA1E2-4E63-84D0-304C-61BEBEDFED3E}"/>
          </ac:spMkLst>
        </pc:spChg>
        <pc:spChg chg="add mod">
          <ac:chgData name="Knightes, Chris" userId="11b418f2-9b6a-44fe-b3e2-24b2dc733792" providerId="ADAL" clId="{FD374617-89FD-4DB3-9BF8-D1C1066F373C}" dt="2025-08-27T20:37:35.156" v="3606" actId="164"/>
          <ac:spMkLst>
            <pc:docMk/>
            <pc:sldMk cId="143958956" sldId="266"/>
            <ac:spMk id="13" creationId="{60B3FF5A-0622-7A67-C2CB-4A5E57ED80A0}"/>
          </ac:spMkLst>
        </pc:spChg>
        <pc:spChg chg="add mod">
          <ac:chgData name="Knightes, Chris" userId="11b418f2-9b6a-44fe-b3e2-24b2dc733792" providerId="ADAL" clId="{FD374617-89FD-4DB3-9BF8-D1C1066F373C}" dt="2025-08-27T20:37:22.421" v="3604" actId="164"/>
          <ac:spMkLst>
            <pc:docMk/>
            <pc:sldMk cId="143958956" sldId="266"/>
            <ac:spMk id="16" creationId="{7F20E5AE-A483-A844-7D72-23F8AED22024}"/>
          </ac:spMkLst>
        </pc:spChg>
        <pc:spChg chg="add mod">
          <ac:chgData name="Knightes, Chris" userId="11b418f2-9b6a-44fe-b3e2-24b2dc733792" providerId="ADAL" clId="{FD374617-89FD-4DB3-9BF8-D1C1066F373C}" dt="2025-08-27T20:37:35.156" v="3606" actId="164"/>
          <ac:spMkLst>
            <pc:docMk/>
            <pc:sldMk cId="143958956" sldId="266"/>
            <ac:spMk id="17" creationId="{B2E20A1B-9FED-40BC-C82F-6B4E6155CEFD}"/>
          </ac:spMkLst>
        </pc:spChg>
        <pc:spChg chg="add mod">
          <ac:chgData name="Knightes, Chris" userId="11b418f2-9b6a-44fe-b3e2-24b2dc733792" providerId="ADAL" clId="{FD374617-89FD-4DB3-9BF8-D1C1066F373C}" dt="2025-08-27T20:37:22.421" v="3604" actId="164"/>
          <ac:spMkLst>
            <pc:docMk/>
            <pc:sldMk cId="143958956" sldId="266"/>
            <ac:spMk id="18" creationId="{D63FF89D-5A3E-C7F5-F5F8-0473CC1C93C8}"/>
          </ac:spMkLst>
        </pc:spChg>
        <pc:spChg chg="add mod">
          <ac:chgData name="Knightes, Chris" userId="11b418f2-9b6a-44fe-b3e2-24b2dc733792" providerId="ADAL" clId="{FD374617-89FD-4DB3-9BF8-D1C1066F373C}" dt="2025-08-27T20:37:35.156" v="3606" actId="164"/>
          <ac:spMkLst>
            <pc:docMk/>
            <pc:sldMk cId="143958956" sldId="266"/>
            <ac:spMk id="19" creationId="{F893EC81-66F3-286D-4329-22C40E51FD60}"/>
          </ac:spMkLst>
        </pc:spChg>
        <pc:spChg chg="add mod">
          <ac:chgData name="Knightes, Chris" userId="11b418f2-9b6a-44fe-b3e2-24b2dc733792" providerId="ADAL" clId="{FD374617-89FD-4DB3-9BF8-D1C1066F373C}" dt="2025-08-27T20:40:59.034" v="3657" actId="1076"/>
          <ac:spMkLst>
            <pc:docMk/>
            <pc:sldMk cId="143958956" sldId="266"/>
            <ac:spMk id="22" creationId="{FCE010B0-0817-83A7-8EAA-02F14460AA84}"/>
          </ac:spMkLst>
        </pc:spChg>
        <pc:spChg chg="add mod">
          <ac:chgData name="Knightes, Chris" userId="11b418f2-9b6a-44fe-b3e2-24b2dc733792" providerId="ADAL" clId="{FD374617-89FD-4DB3-9BF8-D1C1066F373C}" dt="2025-08-27T20:41:39.946" v="3737" actId="1076"/>
          <ac:spMkLst>
            <pc:docMk/>
            <pc:sldMk cId="143958956" sldId="266"/>
            <ac:spMk id="23" creationId="{1447CC4C-C660-D050-987F-58AC26DDF55C}"/>
          </ac:spMkLst>
        </pc:spChg>
        <pc:spChg chg="add mod">
          <ac:chgData name="Knightes, Chris" userId="11b418f2-9b6a-44fe-b3e2-24b2dc733792" providerId="ADAL" clId="{FD374617-89FD-4DB3-9BF8-D1C1066F373C}" dt="2025-08-27T20:41:13.914" v="3713" actId="1076"/>
          <ac:spMkLst>
            <pc:docMk/>
            <pc:sldMk cId="143958956" sldId="266"/>
            <ac:spMk id="24" creationId="{34723511-D014-E42B-D80A-74B1C71BB5E0}"/>
          </ac:spMkLst>
        </pc:spChg>
        <pc:spChg chg="add mod">
          <ac:chgData name="Knightes, Chris" userId="11b418f2-9b6a-44fe-b3e2-24b2dc733792" providerId="ADAL" clId="{FD374617-89FD-4DB3-9BF8-D1C1066F373C}" dt="2025-08-27T20:41:37.369" v="3736" actId="1076"/>
          <ac:spMkLst>
            <pc:docMk/>
            <pc:sldMk cId="143958956" sldId="266"/>
            <ac:spMk id="25" creationId="{3C8DFD6C-AF6F-93F1-3DA7-51C7FE3AF922}"/>
          </ac:spMkLst>
        </pc:spChg>
        <pc:grpChg chg="add mod">
          <ac:chgData name="Knightes, Chris" userId="11b418f2-9b6a-44fe-b3e2-24b2dc733792" providerId="ADAL" clId="{FD374617-89FD-4DB3-9BF8-D1C1066F373C}" dt="2025-08-27T20:40:33.722" v="3613" actId="1076"/>
          <ac:grpSpMkLst>
            <pc:docMk/>
            <pc:sldMk cId="143958956" sldId="266"/>
            <ac:grpSpMk id="20" creationId="{BA0397A0-A628-4932-E682-9385303645D7}"/>
          </ac:grpSpMkLst>
        </pc:grpChg>
        <pc:grpChg chg="add mod">
          <ac:chgData name="Knightes, Chris" userId="11b418f2-9b6a-44fe-b3e2-24b2dc733792" providerId="ADAL" clId="{FD374617-89FD-4DB3-9BF8-D1C1066F373C}" dt="2025-08-27T20:40:30.611" v="3612" actId="1076"/>
          <ac:grpSpMkLst>
            <pc:docMk/>
            <pc:sldMk cId="143958956" sldId="266"/>
            <ac:grpSpMk id="21" creationId="{9B3B705B-421C-E9D2-9D41-88D09749F0B0}"/>
          </ac:grpSpMkLst>
        </pc:grpChg>
        <pc:cxnChg chg="mod">
          <ac:chgData name="Knightes, Chris" userId="11b418f2-9b6a-44fe-b3e2-24b2dc733792" providerId="ADAL" clId="{FD374617-89FD-4DB3-9BF8-D1C1066F373C}" dt="2025-08-27T20:37:22.421" v="3604" actId="164"/>
          <ac:cxnSpMkLst>
            <pc:docMk/>
            <pc:sldMk cId="143958956" sldId="266"/>
            <ac:cxnSpMk id="9" creationId="{9106355E-E431-50C8-C3AD-3B9715622A59}"/>
          </ac:cxnSpMkLst>
        </pc:cxnChg>
        <pc:cxnChg chg="mod">
          <ac:chgData name="Knightes, Chris" userId="11b418f2-9b6a-44fe-b3e2-24b2dc733792" providerId="ADAL" clId="{FD374617-89FD-4DB3-9BF8-D1C1066F373C}" dt="2025-08-27T20:37:35.156" v="3606" actId="164"/>
          <ac:cxnSpMkLst>
            <pc:docMk/>
            <pc:sldMk cId="143958956" sldId="266"/>
            <ac:cxnSpMk id="14" creationId="{DC7425DF-90B5-5AD9-1200-286988EE405B}"/>
          </ac:cxnSpMkLst>
        </pc:cxnChg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3880225464" sldId="266"/>
        </pc:sldMkLst>
      </pc:sldChg>
      <pc:sldChg chg="addSp modSp new del mod">
        <pc:chgData name="Knightes, Chris" userId="11b418f2-9b6a-44fe-b3e2-24b2dc733792" providerId="ADAL" clId="{FD374617-89FD-4DB3-9BF8-D1C1066F373C}" dt="2025-09-11T14:25:46.859" v="4939" actId="47"/>
        <pc:sldMkLst>
          <pc:docMk/>
          <pc:sldMk cId="66566105" sldId="267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3436485127" sldId="267"/>
        </pc:sldMkLst>
      </pc:sldChg>
      <pc:sldChg chg="addSp delSp modSp add mod">
        <pc:chgData name="Knightes, Chris" userId="11b418f2-9b6a-44fe-b3e2-24b2dc733792" providerId="ADAL" clId="{FD374617-89FD-4DB3-9BF8-D1C1066F373C}" dt="2025-09-11T19:46:32.921" v="5652" actId="20577"/>
        <pc:sldMkLst>
          <pc:docMk/>
          <pc:sldMk cId="2514907844" sldId="268"/>
        </pc:sldMkLst>
        <pc:spChg chg="mod topLvl">
          <ac:chgData name="Knightes, Chris" userId="11b418f2-9b6a-44fe-b3e2-24b2dc733792" providerId="ADAL" clId="{FD374617-89FD-4DB3-9BF8-D1C1066F373C}" dt="2025-09-11T19:46:21.320" v="5645" actId="165"/>
          <ac:spMkLst>
            <pc:docMk/>
            <pc:sldMk cId="2514907844" sldId="268"/>
            <ac:spMk id="10" creationId="{948BA55C-4906-F3E2-8160-3EBAEE969F60}"/>
          </ac:spMkLst>
        </pc:spChg>
        <pc:spChg chg="mod">
          <ac:chgData name="Knightes, Chris" userId="11b418f2-9b6a-44fe-b3e2-24b2dc733792" providerId="ADAL" clId="{FD374617-89FD-4DB3-9BF8-D1C1066F373C}" dt="2025-09-11T19:46:32.921" v="5652" actId="20577"/>
          <ac:spMkLst>
            <pc:docMk/>
            <pc:sldMk cId="2514907844" sldId="268"/>
            <ac:spMk id="11" creationId="{681D0EE7-579B-7446-619D-FF41B2DDAD0A}"/>
          </ac:spMkLst>
        </pc:spChg>
        <pc:picChg chg="mod topLvl">
          <ac:chgData name="Knightes, Chris" userId="11b418f2-9b6a-44fe-b3e2-24b2dc733792" providerId="ADAL" clId="{FD374617-89FD-4DB3-9BF8-D1C1066F373C}" dt="2025-09-11T19:46:21.320" v="5645" actId="165"/>
          <ac:picMkLst>
            <pc:docMk/>
            <pc:sldMk cId="2514907844" sldId="268"/>
            <ac:picMk id="9" creationId="{E44358AA-52A3-AC4A-83DD-EC4A8562221C}"/>
          </ac:picMkLst>
        </pc:picChg>
        <pc:picChg chg="add mod">
          <ac:chgData name="Knightes, Chris" userId="11b418f2-9b6a-44fe-b3e2-24b2dc733792" providerId="ADAL" clId="{FD374617-89FD-4DB3-9BF8-D1C1066F373C}" dt="2025-09-11T19:46:28.388" v="5649" actId="1076"/>
          <ac:picMkLst>
            <pc:docMk/>
            <pc:sldMk cId="2514907844" sldId="268"/>
            <ac:picMk id="15" creationId="{45377B99-2AC4-01D6-F8D0-8C9CE1EF853D}"/>
          </ac:picMkLst>
        </pc:picChg>
      </pc:sldChg>
      <pc:sldChg chg="addSp delSp modSp add mod">
        <pc:chgData name="Knightes, Chris" userId="11b418f2-9b6a-44fe-b3e2-24b2dc733792" providerId="ADAL" clId="{FD374617-89FD-4DB3-9BF8-D1C1066F373C}" dt="2025-09-11T19:47:11.722" v="5661" actId="20577"/>
        <pc:sldMkLst>
          <pc:docMk/>
          <pc:sldMk cId="3380637954" sldId="269"/>
        </pc:sldMkLst>
        <pc:spChg chg="add del mod topLvl">
          <ac:chgData name="Knightes, Chris" userId="11b418f2-9b6a-44fe-b3e2-24b2dc733792" providerId="ADAL" clId="{FD374617-89FD-4DB3-9BF8-D1C1066F373C}" dt="2025-09-11T19:46:55.833" v="5655" actId="478"/>
          <ac:spMkLst>
            <pc:docMk/>
            <pc:sldMk cId="3380637954" sldId="269"/>
            <ac:spMk id="10" creationId="{280F2682-F539-2BC9-560E-FFA0A3265C86}"/>
          </ac:spMkLst>
        </pc:spChg>
        <pc:spChg chg="mod">
          <ac:chgData name="Knightes, Chris" userId="11b418f2-9b6a-44fe-b3e2-24b2dc733792" providerId="ADAL" clId="{FD374617-89FD-4DB3-9BF8-D1C1066F373C}" dt="2025-09-11T19:47:11.722" v="5661" actId="20577"/>
          <ac:spMkLst>
            <pc:docMk/>
            <pc:sldMk cId="3380637954" sldId="269"/>
            <ac:spMk id="11" creationId="{89F25E3B-B312-072C-8281-4A1043831876}"/>
          </ac:spMkLst>
        </pc:spChg>
        <pc:picChg chg="add del mod topLvl">
          <ac:chgData name="Knightes, Chris" userId="11b418f2-9b6a-44fe-b3e2-24b2dc733792" providerId="ADAL" clId="{FD374617-89FD-4DB3-9BF8-D1C1066F373C}" dt="2025-09-11T19:46:55.833" v="5655" actId="478"/>
          <ac:picMkLst>
            <pc:docMk/>
            <pc:sldMk cId="3380637954" sldId="269"/>
            <ac:picMk id="6" creationId="{1E3693F7-3719-0E36-E0A6-A1611F1850FD}"/>
          </ac:picMkLst>
        </pc:picChg>
        <pc:picChg chg="add del mod topLvl">
          <ac:chgData name="Knightes, Chris" userId="11b418f2-9b6a-44fe-b3e2-24b2dc733792" providerId="ADAL" clId="{FD374617-89FD-4DB3-9BF8-D1C1066F373C}" dt="2025-09-11T19:46:55.833" v="5655" actId="478"/>
          <ac:picMkLst>
            <pc:docMk/>
            <pc:sldMk cId="3380637954" sldId="269"/>
            <ac:picMk id="9" creationId="{75F1E4E3-D85F-F73C-03B0-4E4EBF519B97}"/>
          </ac:picMkLst>
        </pc:picChg>
        <pc:picChg chg="add mod">
          <ac:chgData name="Knightes, Chris" userId="11b418f2-9b6a-44fe-b3e2-24b2dc733792" providerId="ADAL" clId="{FD374617-89FD-4DB3-9BF8-D1C1066F373C}" dt="2025-09-11T19:47:08.163" v="5660" actId="1076"/>
          <ac:picMkLst>
            <pc:docMk/>
            <pc:sldMk cId="3380637954" sldId="269"/>
            <ac:picMk id="14" creationId="{9E112918-54F3-6E7C-29D9-DF5B734E2955}"/>
          </ac:picMkLst>
        </pc:picChg>
      </pc:sldChg>
      <pc:sldChg chg="addSp delSp modSp add mod">
        <pc:chgData name="Knightes, Chris" userId="11b418f2-9b6a-44fe-b3e2-24b2dc733792" providerId="ADAL" clId="{FD374617-89FD-4DB3-9BF8-D1C1066F373C}" dt="2025-09-11T20:02:05.560" v="5812" actId="14100"/>
        <pc:sldMkLst>
          <pc:docMk/>
          <pc:sldMk cId="4071908552" sldId="270"/>
        </pc:sldMkLst>
        <pc:spChg chg="mod topLvl">
          <ac:chgData name="Knightes, Chris" userId="11b418f2-9b6a-44fe-b3e2-24b2dc733792" providerId="ADAL" clId="{FD374617-89FD-4DB3-9BF8-D1C1066F373C}" dt="2025-09-11T14:49:19.472" v="5450" actId="1076"/>
          <ac:spMkLst>
            <pc:docMk/>
            <pc:sldMk cId="4071908552" sldId="270"/>
            <ac:spMk id="10" creationId="{8E638036-29D0-F988-BB15-8A221F089CCF}"/>
          </ac:spMkLst>
        </pc:spChg>
        <pc:spChg chg="mod">
          <ac:chgData name="Knightes, Chris" userId="11b418f2-9b6a-44fe-b3e2-24b2dc733792" providerId="ADAL" clId="{FD374617-89FD-4DB3-9BF8-D1C1066F373C}" dt="2025-09-11T20:01:41.263" v="5808" actId="20577"/>
          <ac:spMkLst>
            <pc:docMk/>
            <pc:sldMk cId="4071908552" sldId="270"/>
            <ac:spMk id="11" creationId="{830405B8-E92C-E264-BE49-AFBB4C6DDA40}"/>
          </ac:spMkLst>
        </pc:spChg>
        <pc:picChg chg="mod topLvl">
          <ac:chgData name="Knightes, Chris" userId="11b418f2-9b6a-44fe-b3e2-24b2dc733792" providerId="ADAL" clId="{FD374617-89FD-4DB3-9BF8-D1C1066F373C}" dt="2025-09-11T14:34:11.736" v="5216" actId="1076"/>
          <ac:picMkLst>
            <pc:docMk/>
            <pc:sldMk cId="4071908552" sldId="270"/>
            <ac:picMk id="9" creationId="{AB674313-E414-4EA8-7B64-5683F67C9764}"/>
          </ac:picMkLst>
        </pc:picChg>
        <pc:picChg chg="add mod ord">
          <ac:chgData name="Knightes, Chris" userId="11b418f2-9b6a-44fe-b3e2-24b2dc733792" providerId="ADAL" clId="{FD374617-89FD-4DB3-9BF8-D1C1066F373C}" dt="2025-09-11T20:01:13.798" v="5774" actId="167"/>
          <ac:picMkLst>
            <pc:docMk/>
            <pc:sldMk cId="4071908552" sldId="270"/>
            <ac:picMk id="30" creationId="{09244F7F-5601-434A-E773-E9295CC51215}"/>
          </ac:picMkLst>
        </pc:picChg>
        <pc:cxnChg chg="add mod">
          <ac:chgData name="Knightes, Chris" userId="11b418f2-9b6a-44fe-b3e2-24b2dc733792" providerId="ADAL" clId="{FD374617-89FD-4DB3-9BF8-D1C1066F373C}" dt="2025-09-11T20:01:59.253" v="5810" actId="14100"/>
          <ac:cxnSpMkLst>
            <pc:docMk/>
            <pc:sldMk cId="4071908552" sldId="270"/>
            <ac:cxnSpMk id="16" creationId="{E83F276E-454B-87C7-4B54-0228D8E94605}"/>
          </ac:cxnSpMkLst>
        </pc:cxnChg>
        <pc:cxnChg chg="add mod">
          <ac:chgData name="Knightes, Chris" userId="11b418f2-9b6a-44fe-b3e2-24b2dc733792" providerId="ADAL" clId="{FD374617-89FD-4DB3-9BF8-D1C1066F373C}" dt="2025-09-11T20:01:18.828" v="5775" actId="14100"/>
          <ac:cxnSpMkLst>
            <pc:docMk/>
            <pc:sldMk cId="4071908552" sldId="270"/>
            <ac:cxnSpMk id="17" creationId="{661B0680-F2DC-E8A6-E20F-793B3F543724}"/>
          </ac:cxnSpMkLst>
        </pc:cxnChg>
        <pc:cxnChg chg="add mod">
          <ac:chgData name="Knightes, Chris" userId="11b418f2-9b6a-44fe-b3e2-24b2dc733792" providerId="ADAL" clId="{FD374617-89FD-4DB3-9BF8-D1C1066F373C}" dt="2025-09-11T20:01:32.837" v="5780" actId="14100"/>
          <ac:cxnSpMkLst>
            <pc:docMk/>
            <pc:sldMk cId="4071908552" sldId="270"/>
            <ac:cxnSpMk id="21" creationId="{0249BE53-BDDC-8521-F3C1-ACD7251E0D6D}"/>
          </ac:cxnSpMkLst>
        </pc:cxnChg>
        <pc:cxnChg chg="add mod">
          <ac:chgData name="Knightes, Chris" userId="11b418f2-9b6a-44fe-b3e2-24b2dc733792" providerId="ADAL" clId="{FD374617-89FD-4DB3-9BF8-D1C1066F373C}" dt="2025-09-11T20:02:05.560" v="5812" actId="14100"/>
          <ac:cxnSpMkLst>
            <pc:docMk/>
            <pc:sldMk cId="4071908552" sldId="270"/>
            <ac:cxnSpMk id="23" creationId="{B1F13CD9-A635-611F-0E77-0987E9587BAC}"/>
          </ac:cxnSpMkLst>
        </pc:cxnChg>
      </pc:sldChg>
      <pc:sldChg chg="addSp delSp modSp add mod ord">
        <pc:chgData name="Knightes, Chris" userId="11b418f2-9b6a-44fe-b3e2-24b2dc733792" providerId="ADAL" clId="{FD374617-89FD-4DB3-9BF8-D1C1066F373C}" dt="2025-09-11T19:47:33.361" v="5664" actId="20577"/>
        <pc:sldMkLst>
          <pc:docMk/>
          <pc:sldMk cId="1361899307" sldId="271"/>
        </pc:sldMkLst>
        <pc:spChg chg="mod">
          <ac:chgData name="Knightes, Chris" userId="11b418f2-9b6a-44fe-b3e2-24b2dc733792" providerId="ADAL" clId="{FD374617-89FD-4DB3-9BF8-D1C1066F373C}" dt="2025-09-11T19:47:33.361" v="5664" actId="20577"/>
          <ac:spMkLst>
            <pc:docMk/>
            <pc:sldMk cId="1361899307" sldId="271"/>
            <ac:spMk id="11" creationId="{13EA8408-741E-D9A9-0A53-02FA95D70F5C}"/>
          </ac:spMkLst>
        </pc:spChg>
        <pc:picChg chg="add mod">
          <ac:chgData name="Knightes, Chris" userId="11b418f2-9b6a-44fe-b3e2-24b2dc733792" providerId="ADAL" clId="{FD374617-89FD-4DB3-9BF8-D1C1066F373C}" dt="2025-09-11T14:44:44.676" v="5388" actId="1076"/>
          <ac:picMkLst>
            <pc:docMk/>
            <pc:sldMk cId="1361899307" sldId="271"/>
            <ac:picMk id="5" creationId="{BC78CA93-8AE4-A84F-7EED-2C09D43ABC8C}"/>
          </ac:picMkLst>
        </pc:picChg>
        <pc:picChg chg="add mod modCrop">
          <ac:chgData name="Knightes, Chris" userId="11b418f2-9b6a-44fe-b3e2-24b2dc733792" providerId="ADAL" clId="{FD374617-89FD-4DB3-9BF8-D1C1066F373C}" dt="2025-09-11T14:46:47.978" v="5439" actId="14100"/>
          <ac:picMkLst>
            <pc:docMk/>
            <pc:sldMk cId="1361899307" sldId="271"/>
            <ac:picMk id="7" creationId="{75CCDFF6-FF3D-A661-93A6-56D762238FAB}"/>
          </ac:picMkLst>
        </pc:picChg>
      </pc:sldChg>
      <pc:sldChg chg="addSp delSp modSp add mod">
        <pc:chgData name="Knightes, Chris" userId="11b418f2-9b6a-44fe-b3e2-24b2dc733792" providerId="ADAL" clId="{FD374617-89FD-4DB3-9BF8-D1C1066F373C}" dt="2025-09-11T20:05:12.235" v="5913" actId="113"/>
        <pc:sldMkLst>
          <pc:docMk/>
          <pc:sldMk cId="796963336" sldId="272"/>
        </pc:sldMkLst>
        <pc:spChg chg="mod">
          <ac:chgData name="Knightes, Chris" userId="11b418f2-9b6a-44fe-b3e2-24b2dc733792" providerId="ADAL" clId="{FD374617-89FD-4DB3-9BF8-D1C1066F373C}" dt="2025-09-11T20:02:52.815" v="5814" actId="1076"/>
          <ac:spMkLst>
            <pc:docMk/>
            <pc:sldMk cId="796963336" sldId="272"/>
            <ac:spMk id="10" creationId="{6B3EA1A4-E017-DD90-7600-A278279586EE}"/>
          </ac:spMkLst>
        </pc:spChg>
        <pc:spChg chg="mod">
          <ac:chgData name="Knightes, Chris" userId="11b418f2-9b6a-44fe-b3e2-24b2dc733792" providerId="ADAL" clId="{FD374617-89FD-4DB3-9BF8-D1C1066F373C}" dt="2025-09-11T20:05:12.235" v="5913" actId="113"/>
          <ac:spMkLst>
            <pc:docMk/>
            <pc:sldMk cId="796963336" sldId="272"/>
            <ac:spMk id="11" creationId="{6F6A8DC5-0AA5-ACFF-F5D8-7B67BD227A5E}"/>
          </ac:spMkLst>
        </pc:spChg>
        <pc:picChg chg="add mod">
          <ac:chgData name="Knightes, Chris" userId="11b418f2-9b6a-44fe-b3e2-24b2dc733792" providerId="ADAL" clId="{FD374617-89FD-4DB3-9BF8-D1C1066F373C}" dt="2025-09-11T20:04:58.306" v="5909" actId="1076"/>
          <ac:picMkLst>
            <pc:docMk/>
            <pc:sldMk cId="796963336" sldId="272"/>
            <ac:picMk id="12" creationId="{1D3E76F5-46E7-90D7-B9E9-E2E1D3C0E44E}"/>
          </ac:picMkLst>
        </pc:picChg>
        <pc:cxnChg chg="mod">
          <ac:chgData name="Knightes, Chris" userId="11b418f2-9b6a-44fe-b3e2-24b2dc733792" providerId="ADAL" clId="{FD374617-89FD-4DB3-9BF8-D1C1066F373C}" dt="2025-09-11T20:04:23.811" v="5900" actId="14100"/>
          <ac:cxnSpMkLst>
            <pc:docMk/>
            <pc:sldMk cId="796963336" sldId="272"/>
            <ac:cxnSpMk id="16" creationId="{87350A86-0655-89BC-6E12-F4D3F966ED34}"/>
          </ac:cxnSpMkLst>
        </pc:cxnChg>
        <pc:cxnChg chg="mod">
          <ac:chgData name="Knightes, Chris" userId="11b418f2-9b6a-44fe-b3e2-24b2dc733792" providerId="ADAL" clId="{FD374617-89FD-4DB3-9BF8-D1C1066F373C}" dt="2025-09-11T20:05:03.586" v="5911" actId="14100"/>
          <ac:cxnSpMkLst>
            <pc:docMk/>
            <pc:sldMk cId="796963336" sldId="272"/>
            <ac:cxnSpMk id="17" creationId="{6E96AE73-7F87-9FA6-52DE-B4AE90C15641}"/>
          </ac:cxnSpMkLst>
        </pc:cxnChg>
        <pc:cxnChg chg="mod">
          <ac:chgData name="Knightes, Chris" userId="11b418f2-9b6a-44fe-b3e2-24b2dc733792" providerId="ADAL" clId="{FD374617-89FD-4DB3-9BF8-D1C1066F373C}" dt="2025-09-11T20:05:07.803" v="5912" actId="14100"/>
          <ac:cxnSpMkLst>
            <pc:docMk/>
            <pc:sldMk cId="796963336" sldId="272"/>
            <ac:cxnSpMk id="21" creationId="{2AA502EB-1532-8A45-9373-7379F9941DA6}"/>
          </ac:cxnSpMkLst>
        </pc:cxnChg>
      </pc:sldChg>
      <pc:sldChg chg="addSp delSp modSp add mod">
        <pc:chgData name="Knightes, Chris" userId="11b418f2-9b6a-44fe-b3e2-24b2dc733792" providerId="ADAL" clId="{FD374617-89FD-4DB3-9BF8-D1C1066F373C}" dt="2025-09-11T20:27:01.890" v="6287" actId="14100"/>
        <pc:sldMkLst>
          <pc:docMk/>
          <pc:sldMk cId="3938642549" sldId="273"/>
        </pc:sldMkLst>
        <pc:spChg chg="mod">
          <ac:chgData name="Knightes, Chris" userId="11b418f2-9b6a-44fe-b3e2-24b2dc733792" providerId="ADAL" clId="{FD374617-89FD-4DB3-9BF8-D1C1066F373C}" dt="2025-09-11T20:26:05.955" v="6271" actId="1076"/>
          <ac:spMkLst>
            <pc:docMk/>
            <pc:sldMk cId="3938642549" sldId="273"/>
            <ac:spMk id="11" creationId="{60C14FDA-A2BB-9002-B277-4E2699CA0547}"/>
          </ac:spMkLst>
        </pc:spChg>
        <pc:spChg chg="add mod">
          <ac:chgData name="Knightes, Chris" userId="11b418f2-9b6a-44fe-b3e2-24b2dc733792" providerId="ADAL" clId="{FD374617-89FD-4DB3-9BF8-D1C1066F373C}" dt="2025-09-11T20:26:30.665" v="6276" actId="20577"/>
          <ac:spMkLst>
            <pc:docMk/>
            <pc:sldMk cId="3938642549" sldId="273"/>
            <ac:spMk id="31" creationId="{8997EFDD-F54E-C5E4-2C99-F099BA93D51A}"/>
          </ac:spMkLst>
        </pc:spChg>
        <pc:picChg chg="add mod">
          <ac:chgData name="Knightes, Chris" userId="11b418f2-9b6a-44fe-b3e2-24b2dc733792" providerId="ADAL" clId="{FD374617-89FD-4DB3-9BF8-D1C1066F373C}" dt="2025-09-11T20:20:17.702" v="6256" actId="1076"/>
          <ac:picMkLst>
            <pc:docMk/>
            <pc:sldMk cId="3938642549" sldId="273"/>
            <ac:picMk id="6" creationId="{62259F19-1022-BBC8-0CF6-612DC494006B}"/>
          </ac:picMkLst>
        </pc:picChg>
        <pc:picChg chg="add mod ord">
          <ac:chgData name="Knightes, Chris" userId="11b418f2-9b6a-44fe-b3e2-24b2dc733792" providerId="ADAL" clId="{FD374617-89FD-4DB3-9BF8-D1C1066F373C}" dt="2025-09-11T20:21:11.277" v="6263" actId="167"/>
          <ac:picMkLst>
            <pc:docMk/>
            <pc:sldMk cId="3938642549" sldId="273"/>
            <ac:picMk id="35" creationId="{3BB6F7F1-0066-4F9B-7F91-B30A3522EF0D}"/>
          </ac:picMkLst>
        </pc:picChg>
        <pc:cxnChg chg="mod">
          <ac:chgData name="Knightes, Chris" userId="11b418f2-9b6a-44fe-b3e2-24b2dc733792" providerId="ADAL" clId="{FD374617-89FD-4DB3-9BF8-D1C1066F373C}" dt="2025-09-11T20:26:21.978" v="6273" actId="14100"/>
          <ac:cxnSpMkLst>
            <pc:docMk/>
            <pc:sldMk cId="3938642549" sldId="273"/>
            <ac:cxnSpMk id="16" creationId="{70367035-C264-C2FD-55FB-A8945D34A461}"/>
          </ac:cxnSpMkLst>
        </pc:cxnChg>
        <pc:cxnChg chg="mod">
          <ac:chgData name="Knightes, Chris" userId="11b418f2-9b6a-44fe-b3e2-24b2dc733792" providerId="ADAL" clId="{FD374617-89FD-4DB3-9BF8-D1C1066F373C}" dt="2025-09-11T20:18:05.006" v="6207" actId="14100"/>
          <ac:cxnSpMkLst>
            <pc:docMk/>
            <pc:sldMk cId="3938642549" sldId="273"/>
            <ac:cxnSpMk id="17" creationId="{1ED0BAA2-996B-4B49-16F9-44DCAB7818F1}"/>
          </ac:cxnSpMkLst>
        </pc:cxnChg>
        <pc:cxnChg chg="mod">
          <ac:chgData name="Knightes, Chris" userId="11b418f2-9b6a-44fe-b3e2-24b2dc733792" providerId="ADAL" clId="{FD374617-89FD-4DB3-9BF8-D1C1066F373C}" dt="2025-09-11T20:25:46.452" v="6270" actId="1076"/>
          <ac:cxnSpMkLst>
            <pc:docMk/>
            <pc:sldMk cId="3938642549" sldId="273"/>
            <ac:cxnSpMk id="21" creationId="{7E6047D7-3EE8-363E-D242-9824DB226F3D}"/>
          </ac:cxnSpMkLst>
        </pc:cxnChg>
        <pc:cxnChg chg="add mod">
          <ac:chgData name="Knightes, Chris" userId="11b418f2-9b6a-44fe-b3e2-24b2dc733792" providerId="ADAL" clId="{FD374617-89FD-4DB3-9BF8-D1C1066F373C}" dt="2025-09-11T20:25:45.118" v="6269" actId="14100"/>
          <ac:cxnSpMkLst>
            <pc:docMk/>
            <pc:sldMk cId="3938642549" sldId="273"/>
            <ac:cxnSpMk id="26" creationId="{5CFEBD24-B619-C4EE-2A0B-2A1E74C16714}"/>
          </ac:cxnSpMkLst>
        </pc:cxnChg>
        <pc:cxnChg chg="add mod">
          <ac:chgData name="Knightes, Chris" userId="11b418f2-9b6a-44fe-b3e2-24b2dc733792" providerId="ADAL" clId="{FD374617-89FD-4DB3-9BF8-D1C1066F373C}" dt="2025-09-11T20:26:36.867" v="6278" actId="14100"/>
          <ac:cxnSpMkLst>
            <pc:docMk/>
            <pc:sldMk cId="3938642549" sldId="273"/>
            <ac:cxnSpMk id="39" creationId="{66EDB366-77F7-AB5B-FE11-A80209DD8568}"/>
          </ac:cxnSpMkLst>
        </pc:cxnChg>
        <pc:cxnChg chg="add mod">
          <ac:chgData name="Knightes, Chris" userId="11b418f2-9b6a-44fe-b3e2-24b2dc733792" providerId="ADAL" clId="{FD374617-89FD-4DB3-9BF8-D1C1066F373C}" dt="2025-09-11T20:26:45.766" v="6281" actId="14100"/>
          <ac:cxnSpMkLst>
            <pc:docMk/>
            <pc:sldMk cId="3938642549" sldId="273"/>
            <ac:cxnSpMk id="41" creationId="{D6FD0130-1BCC-665E-2586-39C8AF285E51}"/>
          </ac:cxnSpMkLst>
        </pc:cxnChg>
        <pc:cxnChg chg="add mod">
          <ac:chgData name="Knightes, Chris" userId="11b418f2-9b6a-44fe-b3e2-24b2dc733792" providerId="ADAL" clId="{FD374617-89FD-4DB3-9BF8-D1C1066F373C}" dt="2025-09-11T20:26:55.099" v="6284" actId="14100"/>
          <ac:cxnSpMkLst>
            <pc:docMk/>
            <pc:sldMk cId="3938642549" sldId="273"/>
            <ac:cxnSpMk id="43" creationId="{4EE357A9-0382-373D-EDFF-61016DDC9F3D}"/>
          </ac:cxnSpMkLst>
        </pc:cxnChg>
        <pc:cxnChg chg="add mod">
          <ac:chgData name="Knightes, Chris" userId="11b418f2-9b6a-44fe-b3e2-24b2dc733792" providerId="ADAL" clId="{FD374617-89FD-4DB3-9BF8-D1C1066F373C}" dt="2025-09-11T20:27:01.890" v="6287" actId="14100"/>
          <ac:cxnSpMkLst>
            <pc:docMk/>
            <pc:sldMk cId="3938642549" sldId="273"/>
            <ac:cxnSpMk id="45" creationId="{EE431F5C-BE33-3AD9-3C38-2159CA387B55}"/>
          </ac:cxnSpMkLst>
        </pc:cxnChg>
      </pc:sldChg>
      <pc:sldChg chg="addSp delSp modSp add mod">
        <pc:chgData name="Knightes, Chris" userId="11b418f2-9b6a-44fe-b3e2-24b2dc733792" providerId="ADAL" clId="{FD374617-89FD-4DB3-9BF8-D1C1066F373C}" dt="2025-09-11T21:04:15.943" v="6612" actId="1076"/>
        <pc:sldMkLst>
          <pc:docMk/>
          <pc:sldMk cId="3131801553" sldId="274"/>
        </pc:sldMkLst>
        <pc:spChg chg="mod">
          <ac:chgData name="Knightes, Chris" userId="11b418f2-9b6a-44fe-b3e2-24b2dc733792" providerId="ADAL" clId="{FD374617-89FD-4DB3-9BF8-D1C1066F373C}" dt="2025-09-11T20:37:30.679" v="6289" actId="1076"/>
          <ac:spMkLst>
            <pc:docMk/>
            <pc:sldMk cId="3131801553" sldId="274"/>
            <ac:spMk id="10" creationId="{663107F7-A86D-0145-E78B-F71EED82CCDA}"/>
          </ac:spMkLst>
        </pc:spChg>
        <pc:spChg chg="mod">
          <ac:chgData name="Knightes, Chris" userId="11b418f2-9b6a-44fe-b3e2-24b2dc733792" providerId="ADAL" clId="{FD374617-89FD-4DB3-9BF8-D1C1066F373C}" dt="2025-09-11T20:59:11.424" v="6375" actId="20577"/>
          <ac:spMkLst>
            <pc:docMk/>
            <pc:sldMk cId="3131801553" sldId="274"/>
            <ac:spMk id="11" creationId="{9304C907-AC80-7A0B-8F23-D1BDC6A9B462}"/>
          </ac:spMkLst>
        </pc:spChg>
        <pc:spChg chg="mod">
          <ac:chgData name="Knightes, Chris" userId="11b418f2-9b6a-44fe-b3e2-24b2dc733792" providerId="ADAL" clId="{FD374617-89FD-4DB3-9BF8-D1C1066F373C}" dt="2025-09-11T21:04:15.943" v="6612" actId="1076"/>
          <ac:spMkLst>
            <pc:docMk/>
            <pc:sldMk cId="3131801553" sldId="274"/>
            <ac:spMk id="31" creationId="{463134B2-9958-6AAB-A49A-CA9D1450C701}"/>
          </ac:spMkLst>
        </pc:spChg>
        <pc:picChg chg="add mod">
          <ac:chgData name="Knightes, Chris" userId="11b418f2-9b6a-44fe-b3e2-24b2dc733792" providerId="ADAL" clId="{FD374617-89FD-4DB3-9BF8-D1C1066F373C}" dt="2025-09-11T20:58:22.562" v="6335" actId="1076"/>
          <ac:picMkLst>
            <pc:docMk/>
            <pc:sldMk cId="3131801553" sldId="274"/>
            <ac:picMk id="4" creationId="{0F6C8C55-6B73-F96F-9C76-25637F91E0A4}"/>
          </ac:picMkLst>
        </pc:picChg>
        <pc:cxnChg chg="add mod">
          <ac:chgData name="Knightes, Chris" userId="11b418f2-9b6a-44fe-b3e2-24b2dc733792" providerId="ADAL" clId="{FD374617-89FD-4DB3-9BF8-D1C1066F373C}" dt="2025-09-11T21:03:51.694" v="6604" actId="14100"/>
          <ac:cxnSpMkLst>
            <pc:docMk/>
            <pc:sldMk cId="3131801553" sldId="274"/>
            <ac:cxnSpMk id="5" creationId="{BF59AFFF-8CCD-D6FB-FA72-90273EAEBFD6}"/>
          </ac:cxnSpMkLst>
        </pc:cxnChg>
        <pc:cxnChg chg="add mod">
          <ac:chgData name="Knightes, Chris" userId="11b418f2-9b6a-44fe-b3e2-24b2dc733792" providerId="ADAL" clId="{FD374617-89FD-4DB3-9BF8-D1C1066F373C}" dt="2025-09-11T21:04:12.839" v="6611" actId="14100"/>
          <ac:cxnSpMkLst>
            <pc:docMk/>
            <pc:sldMk cId="3131801553" sldId="274"/>
            <ac:cxnSpMk id="8" creationId="{34CA88C4-1BE8-BC22-FEAD-3A291FFA4DD1}"/>
          </ac:cxnSpMkLst>
        </pc:cxnChg>
      </pc:sldChg>
      <pc:sldChg chg="addSp delSp modSp add mod">
        <pc:chgData name="Knightes, Chris" userId="11b418f2-9b6a-44fe-b3e2-24b2dc733792" providerId="ADAL" clId="{FD374617-89FD-4DB3-9BF8-D1C1066F373C}" dt="2025-09-11T21:20:46.283" v="6710" actId="14100"/>
        <pc:sldMkLst>
          <pc:docMk/>
          <pc:sldMk cId="3285799418" sldId="275"/>
        </pc:sldMkLst>
        <pc:spChg chg="mod">
          <ac:chgData name="Knightes, Chris" userId="11b418f2-9b6a-44fe-b3e2-24b2dc733792" providerId="ADAL" clId="{FD374617-89FD-4DB3-9BF8-D1C1066F373C}" dt="2025-09-11T21:00:11.039" v="6390" actId="1037"/>
          <ac:spMkLst>
            <pc:docMk/>
            <pc:sldMk cId="3285799418" sldId="275"/>
            <ac:spMk id="10" creationId="{9D858E1C-6785-D583-872D-11F91E25CD84}"/>
          </ac:spMkLst>
        </pc:spChg>
        <pc:spChg chg="mod">
          <ac:chgData name="Knightes, Chris" userId="11b418f2-9b6a-44fe-b3e2-24b2dc733792" providerId="ADAL" clId="{FD374617-89FD-4DB3-9BF8-D1C1066F373C}" dt="2025-09-11T21:20:40.310" v="6708" actId="113"/>
          <ac:spMkLst>
            <pc:docMk/>
            <pc:sldMk cId="3285799418" sldId="275"/>
            <ac:spMk id="11" creationId="{B1FE8F09-9762-C494-8576-B59A900171CF}"/>
          </ac:spMkLst>
        </pc:spChg>
        <pc:spChg chg="mod">
          <ac:chgData name="Knightes, Chris" userId="11b418f2-9b6a-44fe-b3e2-24b2dc733792" providerId="ADAL" clId="{FD374617-89FD-4DB3-9BF8-D1C1066F373C}" dt="2025-09-11T21:20:42.961" v="6709" actId="113"/>
          <ac:spMkLst>
            <pc:docMk/>
            <pc:sldMk cId="3285799418" sldId="275"/>
            <ac:spMk id="31" creationId="{542AE82C-2BBA-1043-2897-33B941918AEC}"/>
          </ac:spMkLst>
        </pc:spChg>
        <pc:picChg chg="add mod ord">
          <ac:chgData name="Knightes, Chris" userId="11b418f2-9b6a-44fe-b3e2-24b2dc733792" providerId="ADAL" clId="{FD374617-89FD-4DB3-9BF8-D1C1066F373C}" dt="2025-09-11T21:03:37.347" v="6600" actId="1076"/>
          <ac:picMkLst>
            <pc:docMk/>
            <pc:sldMk cId="3285799418" sldId="275"/>
            <ac:picMk id="12" creationId="{8CEA836C-43CA-750B-E633-8C3CAE47EE76}"/>
          </ac:picMkLst>
        </pc:picChg>
        <pc:picChg chg="add mod">
          <ac:chgData name="Knightes, Chris" userId="11b418f2-9b6a-44fe-b3e2-24b2dc733792" providerId="ADAL" clId="{FD374617-89FD-4DB3-9BF8-D1C1066F373C}" dt="2025-09-11T21:18:47.286" v="6691" actId="14100"/>
          <ac:picMkLst>
            <pc:docMk/>
            <pc:sldMk cId="3285799418" sldId="275"/>
            <ac:picMk id="24" creationId="{D8D0CBB4-0DE0-3F57-6DF3-7456DDD567D9}"/>
          </ac:picMkLst>
        </pc:picChg>
        <pc:cxnChg chg="add mod">
          <ac:chgData name="Knightes, Chris" userId="11b418f2-9b6a-44fe-b3e2-24b2dc733792" providerId="ADAL" clId="{FD374617-89FD-4DB3-9BF8-D1C1066F373C}" dt="2025-09-11T21:19:15.670" v="6701" actId="14100"/>
          <ac:cxnSpMkLst>
            <pc:docMk/>
            <pc:sldMk cId="3285799418" sldId="275"/>
            <ac:cxnSpMk id="13" creationId="{856CE3B4-6C29-BF01-31E1-EC7E04EA2940}"/>
          </ac:cxnSpMkLst>
        </pc:cxnChg>
        <pc:cxnChg chg="add mod">
          <ac:chgData name="Knightes, Chris" userId="11b418f2-9b6a-44fe-b3e2-24b2dc733792" providerId="ADAL" clId="{FD374617-89FD-4DB3-9BF8-D1C1066F373C}" dt="2025-09-11T21:19:13.773" v="6700" actId="14100"/>
          <ac:cxnSpMkLst>
            <pc:docMk/>
            <pc:sldMk cId="3285799418" sldId="275"/>
            <ac:cxnSpMk id="14" creationId="{0A22510D-D106-F5E7-AEFF-CA96D817EF1E}"/>
          </ac:cxnSpMkLst>
        </pc:cxnChg>
        <pc:cxnChg chg="add mod">
          <ac:chgData name="Knightes, Chris" userId="11b418f2-9b6a-44fe-b3e2-24b2dc733792" providerId="ADAL" clId="{FD374617-89FD-4DB3-9BF8-D1C1066F373C}" dt="2025-09-11T21:20:22.126" v="6704" actId="14100"/>
          <ac:cxnSpMkLst>
            <pc:docMk/>
            <pc:sldMk cId="3285799418" sldId="275"/>
            <ac:cxnSpMk id="15" creationId="{05E5FDCE-9C2A-3B7A-D0B7-891A6069E037}"/>
          </ac:cxnSpMkLst>
        </pc:cxnChg>
        <pc:cxnChg chg="add mod">
          <ac:chgData name="Knightes, Chris" userId="11b418f2-9b6a-44fe-b3e2-24b2dc733792" providerId="ADAL" clId="{FD374617-89FD-4DB3-9BF8-D1C1066F373C}" dt="2025-09-11T21:19:20.709" v="6703" actId="14100"/>
          <ac:cxnSpMkLst>
            <pc:docMk/>
            <pc:sldMk cId="3285799418" sldId="275"/>
            <ac:cxnSpMk id="16" creationId="{CD7972CC-E0DF-C2BC-3FC2-7C2B93CA7C1D}"/>
          </ac:cxnSpMkLst>
        </pc:cxnChg>
        <pc:cxnChg chg="add mod">
          <ac:chgData name="Knightes, Chris" userId="11b418f2-9b6a-44fe-b3e2-24b2dc733792" providerId="ADAL" clId="{FD374617-89FD-4DB3-9BF8-D1C1066F373C}" dt="2025-09-11T21:20:46.283" v="6710" actId="14100"/>
          <ac:cxnSpMkLst>
            <pc:docMk/>
            <pc:sldMk cId="3285799418" sldId="275"/>
            <ac:cxnSpMk id="17" creationId="{B31311DE-7066-681A-1869-AFBA08E2C338}"/>
          </ac:cxnSpMkLst>
        </pc:cxnChg>
        <pc:cxnChg chg="add mod">
          <ac:chgData name="Knightes, Chris" userId="11b418f2-9b6a-44fe-b3e2-24b2dc733792" providerId="ADAL" clId="{FD374617-89FD-4DB3-9BF8-D1C1066F373C}" dt="2025-09-11T21:19:08.852" v="6699" actId="14100"/>
          <ac:cxnSpMkLst>
            <pc:docMk/>
            <pc:sldMk cId="3285799418" sldId="275"/>
            <ac:cxnSpMk id="27" creationId="{C9E466B2-9EBD-CA9E-8C51-1584DA31558A}"/>
          </ac:cxnSpMkLst>
        </pc:cxnChg>
      </pc:sldChg>
      <pc:sldChg chg="addSp modSp new mod">
        <pc:chgData name="Knightes, Chris" userId="11b418f2-9b6a-44fe-b3e2-24b2dc733792" providerId="ADAL" clId="{FD374617-89FD-4DB3-9BF8-D1C1066F373C}" dt="2025-09-16T20:41:58.216" v="6839" actId="122"/>
        <pc:sldMkLst>
          <pc:docMk/>
          <pc:sldMk cId="3552762989" sldId="276"/>
        </pc:sldMkLst>
        <pc:spChg chg="add mod">
          <ac:chgData name="Knightes, Chris" userId="11b418f2-9b6a-44fe-b3e2-24b2dc733792" providerId="ADAL" clId="{FD374617-89FD-4DB3-9BF8-D1C1066F373C}" dt="2025-09-16T20:41:58.216" v="6839" actId="122"/>
          <ac:spMkLst>
            <pc:docMk/>
            <pc:sldMk cId="3552762989" sldId="276"/>
            <ac:spMk id="5" creationId="{B0123D8A-488E-56D9-B962-880A604D154A}"/>
          </ac:spMkLst>
        </pc:spChg>
        <pc:picChg chg="add mod">
          <ac:chgData name="Knightes, Chris" userId="11b418f2-9b6a-44fe-b3e2-24b2dc733792" providerId="ADAL" clId="{FD374617-89FD-4DB3-9BF8-D1C1066F373C}" dt="2025-09-16T20:14:05.256" v="6714" actId="1076"/>
          <ac:picMkLst>
            <pc:docMk/>
            <pc:sldMk cId="3552762989" sldId="276"/>
            <ac:picMk id="4" creationId="{DE71BEA2-C106-7126-BF05-A41574077B74}"/>
          </ac:picMkLst>
        </pc:picChg>
      </pc:sldChg>
      <pc:sldChg chg="addSp delSp modSp add mod">
        <pc:chgData name="Knightes, Chris" userId="11b418f2-9b6a-44fe-b3e2-24b2dc733792" providerId="ADAL" clId="{FD374617-89FD-4DB3-9BF8-D1C1066F373C}" dt="2025-09-16T20:24:21.497" v="6811" actId="1076"/>
        <pc:sldMkLst>
          <pc:docMk/>
          <pc:sldMk cId="2009747607" sldId="277"/>
        </pc:sldMkLst>
        <pc:spChg chg="mod">
          <ac:chgData name="Knightes, Chris" userId="11b418f2-9b6a-44fe-b3e2-24b2dc733792" providerId="ADAL" clId="{FD374617-89FD-4DB3-9BF8-D1C1066F373C}" dt="2025-09-16T20:17:21.009" v="6791" actId="6549"/>
          <ac:spMkLst>
            <pc:docMk/>
            <pc:sldMk cId="2009747607" sldId="277"/>
            <ac:spMk id="11" creationId="{9F331224-A008-D167-7ADF-F9149DFFA179}"/>
          </ac:spMkLst>
        </pc:spChg>
        <pc:picChg chg="add mod">
          <ac:chgData name="Knightes, Chris" userId="11b418f2-9b6a-44fe-b3e2-24b2dc733792" providerId="ADAL" clId="{FD374617-89FD-4DB3-9BF8-D1C1066F373C}" dt="2025-09-16T20:24:21.497" v="6811" actId="1076"/>
          <ac:picMkLst>
            <pc:docMk/>
            <pc:sldMk cId="2009747607" sldId="277"/>
            <ac:picMk id="13" creationId="{43F4747F-2EC1-97F6-81E2-CA7696A044F1}"/>
          </ac:picMkLst>
        </pc:picChg>
      </pc:sldChg>
      <pc:sldChg chg="addSp modSp new mod">
        <pc:chgData name="Knightes, Chris" userId="11b418f2-9b6a-44fe-b3e2-24b2dc733792" providerId="ADAL" clId="{FD374617-89FD-4DB3-9BF8-D1C1066F373C}" dt="2025-09-16T20:41:53.139" v="6837" actId="122"/>
        <pc:sldMkLst>
          <pc:docMk/>
          <pc:sldMk cId="2614928213" sldId="278"/>
        </pc:sldMkLst>
        <pc:spChg chg="add mod">
          <ac:chgData name="Knightes, Chris" userId="11b418f2-9b6a-44fe-b3e2-24b2dc733792" providerId="ADAL" clId="{FD374617-89FD-4DB3-9BF8-D1C1066F373C}" dt="2025-09-16T20:41:53.139" v="6837" actId="122"/>
          <ac:spMkLst>
            <pc:docMk/>
            <pc:sldMk cId="2614928213" sldId="278"/>
            <ac:spMk id="3" creationId="{D9A8353F-BD7A-FFF2-9727-B26F3DDB60C9}"/>
          </ac:spMkLst>
        </pc:spChg>
        <pc:picChg chg="add mod">
          <ac:chgData name="Knightes, Chris" userId="11b418f2-9b6a-44fe-b3e2-24b2dc733792" providerId="ADAL" clId="{FD374617-89FD-4DB3-9BF8-D1C1066F373C}" dt="2025-09-16T20:25:24.834" v="6814" actId="1076"/>
          <ac:picMkLst>
            <pc:docMk/>
            <pc:sldMk cId="2614928213" sldId="278"/>
            <ac:picMk id="5" creationId="{E1DE2CEF-8401-E5B0-A069-185332E67320}"/>
          </ac:picMkLst>
        </pc:picChg>
      </pc:sldChg>
      <pc:sldChg chg="addSp delSp modSp new mod">
        <pc:chgData name="Knightes, Chris" userId="11b418f2-9b6a-44fe-b3e2-24b2dc733792" providerId="ADAL" clId="{FD374617-89FD-4DB3-9BF8-D1C1066F373C}" dt="2025-09-16T20:42:56.208" v="6899" actId="1076"/>
        <pc:sldMkLst>
          <pc:docMk/>
          <pc:sldMk cId="4245629192" sldId="279"/>
        </pc:sldMkLst>
        <pc:spChg chg="add mod">
          <ac:chgData name="Knightes, Chris" userId="11b418f2-9b6a-44fe-b3e2-24b2dc733792" providerId="ADAL" clId="{FD374617-89FD-4DB3-9BF8-D1C1066F373C}" dt="2025-09-16T20:42:14.563" v="6871" actId="20577"/>
          <ac:spMkLst>
            <pc:docMk/>
            <pc:sldMk cId="4245629192" sldId="279"/>
            <ac:spMk id="9" creationId="{1A5C91AC-6517-69A9-37C0-6023ADA13C66}"/>
          </ac:spMkLst>
        </pc:spChg>
        <pc:spChg chg="add mod">
          <ac:chgData name="Knightes, Chris" userId="11b418f2-9b6a-44fe-b3e2-24b2dc733792" providerId="ADAL" clId="{FD374617-89FD-4DB3-9BF8-D1C1066F373C}" dt="2025-09-16T20:42:56.208" v="6899" actId="1076"/>
          <ac:spMkLst>
            <pc:docMk/>
            <pc:sldMk cId="4245629192" sldId="279"/>
            <ac:spMk id="10" creationId="{BD46CBEF-8759-559A-56A8-3D0936963747}"/>
          </ac:spMkLst>
        </pc:spChg>
        <pc:spChg chg="add mod">
          <ac:chgData name="Knightes, Chris" userId="11b418f2-9b6a-44fe-b3e2-24b2dc733792" providerId="ADAL" clId="{FD374617-89FD-4DB3-9BF8-D1C1066F373C}" dt="2025-09-16T20:42:50.626" v="6896" actId="1076"/>
          <ac:spMkLst>
            <pc:docMk/>
            <pc:sldMk cId="4245629192" sldId="279"/>
            <ac:spMk id="11" creationId="{98A3E9B1-6D5F-9172-529A-429607EFD05D}"/>
          </ac:spMkLst>
        </pc:spChg>
        <pc:picChg chg="add mod">
          <ac:chgData name="Knightes, Chris" userId="11b418f2-9b6a-44fe-b3e2-24b2dc733792" providerId="ADAL" clId="{FD374617-89FD-4DB3-9BF8-D1C1066F373C}" dt="2025-09-16T20:42:53.428" v="6898" actId="1076"/>
          <ac:picMkLst>
            <pc:docMk/>
            <pc:sldMk cId="4245629192" sldId="279"/>
            <ac:picMk id="6" creationId="{E2A8E678-E1B6-7B4C-E47F-9D896C177424}"/>
          </ac:picMkLst>
        </pc:picChg>
        <pc:picChg chg="add mod">
          <ac:chgData name="Knightes, Chris" userId="11b418f2-9b6a-44fe-b3e2-24b2dc733792" providerId="ADAL" clId="{FD374617-89FD-4DB3-9BF8-D1C1066F373C}" dt="2025-09-16T20:41:35.852" v="6834" actId="14100"/>
          <ac:picMkLst>
            <pc:docMk/>
            <pc:sldMk cId="4245629192" sldId="279"/>
            <ac:picMk id="8" creationId="{B3DA22A6-F26C-1D69-02E3-958190E55EA0}"/>
          </ac:picMkLst>
        </pc:picChg>
      </pc:sldChg>
      <pc:sldChg chg="new del">
        <pc:chgData name="Knightes, Chris" userId="11b418f2-9b6a-44fe-b3e2-24b2dc733792" providerId="ADAL" clId="{FD374617-89FD-4DB3-9BF8-D1C1066F373C}" dt="2025-09-25T14:40:38.596" v="6904" actId="680"/>
        <pc:sldMkLst>
          <pc:docMk/>
          <pc:sldMk cId="3007963011" sldId="280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2496850749" sldId="282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3963627362" sldId="283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2503725573" sldId="284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1744951427" sldId="286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3451451419" sldId="287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4069368320" sldId="288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3559443616" sldId="289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1079209871" sldId="290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723441537" sldId="292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2623277017" sldId="293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952442026" sldId="294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4203993213" sldId="295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0" sldId="348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2267998272" sldId="349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1461115494" sldId="350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508990962" sldId="352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680251765" sldId="353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4206427109" sldId="355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3635882103" sldId="356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2514888262" sldId="357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1244436151" sldId="358"/>
        </pc:sldMkLst>
      </pc:sldChg>
      <pc:sldChg chg="del">
        <pc:chgData name="Knightes, Chris" userId="11b418f2-9b6a-44fe-b3e2-24b2dc733792" providerId="ADAL" clId="{FD374617-89FD-4DB3-9BF8-D1C1066F373C}" dt="2025-08-25T19:09:35.352" v="0" actId="47"/>
        <pc:sldMkLst>
          <pc:docMk/>
          <pc:sldMk cId="3593217492" sldId="359"/>
        </pc:sldMkLst>
      </pc:sldChg>
      <pc:sldMasterChg chg="delSldLayout">
        <pc:chgData name="Knightes, Chris" userId="11b418f2-9b6a-44fe-b3e2-24b2dc733792" providerId="ADAL" clId="{FD374617-89FD-4DB3-9BF8-D1C1066F373C}" dt="2025-08-25T19:09:35.352" v="0" actId="47"/>
        <pc:sldMasterMkLst>
          <pc:docMk/>
          <pc:sldMasterMk cId="253609399" sldId="2147483714"/>
        </pc:sldMasterMkLst>
        <pc:sldLayoutChg chg="del">
          <pc:chgData name="Knightes, Chris" userId="11b418f2-9b6a-44fe-b3e2-24b2dc733792" providerId="ADAL" clId="{FD374617-89FD-4DB3-9BF8-D1C1066F373C}" dt="2025-08-25T19:09:35.352" v="0" actId="47"/>
          <pc:sldLayoutMkLst>
            <pc:docMk/>
            <pc:sldMasterMk cId="253609399" sldId="2147483714"/>
            <pc:sldLayoutMk cId="1043133492" sldId="214748372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A4DA6-2ED3-4949-BA9A-D804E51F182C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AC88D-862A-0F46-B9B2-F54F21B6B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92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170E7A-6917-4835-B161-721A07AFE925}" type="slidenum">
              <a:rPr lang="en-US"/>
              <a:pPr/>
              <a:t>1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810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ACFCC-E2C6-12D3-F06E-E83E50CFED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DBBAB2-C32E-6A0C-40C0-02296CC1F3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DF7DA-5EF1-0AB1-5573-3AB824440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2483-2AA9-4859-A7BF-29BF34CF5243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EB068F-314C-50B6-C026-7527659A6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A662C-4475-08D7-5A77-9A1EEB9B2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412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C9F26-E4E8-EAE6-C3F4-E5B132C64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347B19-2DC6-6E05-31E2-1C7FF437E3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1A597B-8182-E780-8258-D270F3C92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C029F-05D2-43F7-BF6D-D28E9C52EB86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CDE94-534D-4112-0EF5-7CC1B806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3DF64-B7E4-4B24-8FC4-61E8149D9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2D9EE2-115F-AACC-2BA8-83FE10976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79AB29-DB59-BFAC-063D-B0F557C346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41EAD-1875-6891-FE34-B12973252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D029-BDD3-4589-A277-0AD67C8A4803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03C5F5-E797-CFDD-B8A5-0F600D930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5678B-5078-8890-F652-BE90F94BF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00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960F8-07CD-99AD-A102-5F324A104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57A27-F578-5CEE-6775-069E7D37E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EA76-412E-CCF5-5877-A1603F2E0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D6EE-4784-431C-B56A-F72DD48325A9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4471D-6FD0-D2D9-7CD1-C5D212468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66DA8-3D67-B38A-E821-DBF34047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1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A0F26-E848-A765-B5F5-3BB6C1319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77D53A-D89C-C826-5A21-FFE92F6473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77C68-753B-DC71-D654-F487D45DB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A580-B8A2-4DCD-BD84-C2A50C44F8B5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8F885-C532-6556-5C19-F1BB3C5E8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48942B-7E5D-B7DA-2D08-C09B79046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48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BF0A8-7CCD-6470-C25A-380B6F814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98BB2-88D3-9AD1-312D-9F95A45A4A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37AFF3-C3F9-9296-4B00-22943257AB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13BF7A-4893-6D9C-6F0C-30E998B54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A1A4C-1A9F-48D2-9EED-FF64DEA43DDE}" type="datetime1">
              <a:rPr lang="en-US" smtClean="0"/>
              <a:t>9/25/2025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B081E2-7820-9297-A009-D61D80684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B492E-6284-74C5-06B8-3228B6C3F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96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87F85-E801-FEEB-F7AE-33D625C8D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4B1A1-6C58-F4DA-BB0D-B6B81A9BC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B5E0FA-0A99-F9EF-4F16-8AAC4F83BA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4913FC-239A-E669-1A11-2C41B0C514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B1146D-1A59-E96C-E385-C0AF94C68B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CE7440-0C73-FCD1-9BD3-E97E45436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7FC16-AA78-4174-9B41-B087150C2460}" type="datetime1">
              <a:rPr lang="en-US" smtClean="0"/>
              <a:t>9/25/2025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95963E-04D8-DE39-6CFC-16DFAEA60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E7EFC-EACD-AD67-FBF4-E3779B4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1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CD93E-DC9C-C4FD-170A-B95725C61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37257E-6BDB-AC85-207D-EF1EF6D8E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F6E7-406C-499B-AAC4-701D0E47CFB8}" type="datetime1">
              <a:rPr lang="en-US" smtClean="0"/>
              <a:t>9/25/2025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0ECAA0-A237-A56B-3F83-39AEE2DAE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B8A17C-0469-2FD2-8557-2D4D48BF0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0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6D8D75-E1DF-5BFF-2C70-A4B3681CE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DA062-6A20-4E6A-8D08-33BB2FF1B540}" type="datetime1">
              <a:rPr lang="en-US" smtClean="0"/>
              <a:t>9/25/2025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D96E2C-ADD4-DAB2-970E-DCBF4B670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3755A-61A3-027E-1D56-2CAE2C3C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863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47F84-4DBC-0B70-BB59-AC9FB6711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F2202-432F-EAC5-B5F1-122C71931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323614-5803-3907-9B2C-99EF199499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402CEE-E576-8243-37AC-3D816929B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E18FF-21BF-4859-B4E9-EE7EE94A5762}" type="datetime1">
              <a:rPr lang="en-US" smtClean="0"/>
              <a:t>9/25/2025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39290-1CC0-FBDC-6646-8FCC81179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E8F64B-3BF4-95DF-D3FD-1B0AB5551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94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5AABB-2185-B830-7015-1F44A8184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C8A503-0330-453D-7B4E-74B0E69A01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7A1F78-566F-67D2-B685-E8D305D326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3C6B1-AF25-C8D8-78DD-0298EF58C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C49-E98D-4354-9955-B1CA6524B867}" type="datetime1">
              <a:rPr lang="en-US" smtClean="0"/>
              <a:t>9/25/2025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703D34-BBBE-7535-D991-DD4E47DB7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AA901-394F-F44C-40AC-6D8E8F763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100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DDF347-9522-B414-4D4A-2A67F4FD7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17CE7-C530-014F-2FB2-84D6675D0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066BE-C812-983F-1ECA-2AAC01FB5D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B6461A-C64C-40B2-90AD-D352D08F9104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3B5757-6E42-67D2-9278-FBB7573454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4A1B7-E366-97AB-0A4C-7BDEC29A6D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504950"/>
            <a:ext cx="12192000" cy="285848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WASP8 Advanced Toxicant Module: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Gas Transfer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(Volatilization/Reaeration)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7173A6-FA51-FEB4-83C2-A57CB05A1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3053012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0007D5-DED4-9AA9-0F73-8306C2AA5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DD3A492-4ACF-5220-DA38-76A5B65FD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1D0EE7-579B-7446-619D-FF41B2DDAD0A}"/>
              </a:ext>
            </a:extLst>
          </p:cNvPr>
          <p:cNvSpPr txBox="1"/>
          <p:nvPr/>
        </p:nvSpPr>
        <p:spPr>
          <a:xfrm>
            <a:off x="369795" y="397609"/>
            <a:ext cx="4111382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Systems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Three State Variables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HG_0_ 	Elemental Mercury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CHEMI	Benzene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4358AA-52A3-AC4A-83DD-EC4A85622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948BA55C-4906-F3E2-8160-3EBAEE969F60}"/>
              </a:ext>
            </a:extLst>
          </p:cNvPr>
          <p:cNvSpPr/>
          <p:nvPr/>
        </p:nvSpPr>
        <p:spPr>
          <a:xfrm>
            <a:off x="5872549" y="21504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5377B99-2AC4-01D6-F8D0-8C9CE1EF8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105" y="1107942"/>
            <a:ext cx="6783100" cy="429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07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42C71-48EF-BF12-4EDD-702C85C8E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AC13FA-1A08-7F4E-4D5A-84FF97EB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F25E3B-B312-072C-8281-4A1043831876}"/>
              </a:ext>
            </a:extLst>
          </p:cNvPr>
          <p:cNvSpPr txBox="1"/>
          <p:nvPr/>
        </p:nvSpPr>
        <p:spPr>
          <a:xfrm>
            <a:off x="369795" y="397609"/>
            <a:ext cx="4488473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Segments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Segment Definition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Segment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Segment Name Lake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Segment Type: Surface Water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Transport Mode: Stream Routing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Initial Conditions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Elemental Mercury: 10 mg/L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Benzene: 10 mg/L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F1E4E3-D85F-F73C-03B0-4E4EBF519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280F2682-F539-2BC9-560E-FFA0A3265C86}"/>
              </a:ext>
            </a:extLst>
          </p:cNvPr>
          <p:cNvSpPr/>
          <p:nvPr/>
        </p:nvSpPr>
        <p:spPr>
          <a:xfrm>
            <a:off x="6169171" y="21504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3693F7-3719-0E36-E0A6-A1611F185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254" y="727491"/>
            <a:ext cx="5629233" cy="35940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E112918-54F3-6E7C-29D9-DF5B734E29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6922" y="2910342"/>
            <a:ext cx="5629233" cy="359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37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04D9D-F1B3-DE8B-8B7B-2A4237349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A949FF6-BE99-98AB-C4D3-1ECEC1873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EA8408-741E-D9A9-0A53-02FA95D70F5C}"/>
              </a:ext>
            </a:extLst>
          </p:cNvPr>
          <p:cNvSpPr txBox="1"/>
          <p:nvPr/>
        </p:nvSpPr>
        <p:spPr>
          <a:xfrm>
            <a:off x="369795" y="397609"/>
            <a:ext cx="3454792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Flows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Channel Geometry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Segment Name: Lake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Volume: 3e+06 m</a:t>
            </a:r>
            <a:r>
              <a:rPr lang="en-US" sz="2000" baseline="30000" dirty="0"/>
              <a:t>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Length: 1200 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Average Width: 500 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Minimum Depth: 0.9 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Average Depth: 5 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Surface Water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Flow: 0 m</a:t>
            </a:r>
            <a:r>
              <a:rPr lang="en-US" sz="2000" baseline="30000" dirty="0"/>
              <a:t>3</a:t>
            </a:r>
            <a:r>
              <a:rPr lang="en-US" sz="2000" dirty="0"/>
              <a:t>/s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6FA3F0-F956-41AE-7D11-44023C2B7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162" y="7346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9E3FD4E9-633D-7CA4-C420-F60C23531E4E}"/>
              </a:ext>
            </a:extLst>
          </p:cNvPr>
          <p:cNvSpPr/>
          <p:nvPr/>
        </p:nvSpPr>
        <p:spPr>
          <a:xfrm>
            <a:off x="8151158" y="21504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78CA93-8AE4-A84F-7EED-2C09D43AB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162" y="711002"/>
            <a:ext cx="7364614" cy="54359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CCDFF6-FF3D-A661-93A6-56D762238F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3124" b="25263"/>
          <a:stretch/>
        </p:blipFill>
        <p:spPr>
          <a:xfrm>
            <a:off x="4937369" y="2166358"/>
            <a:ext cx="7076040" cy="447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899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E2DE0-140E-27EE-3018-2B23624AB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09244F7F-5601-434A-E773-E9295CC51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8402" y="614414"/>
            <a:ext cx="6092810" cy="6237263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2545983-3090-6464-C121-54ECD35D6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0405B8-E92C-E264-BE49-AFBB4C6DDA40}"/>
              </a:ext>
            </a:extLst>
          </p:cNvPr>
          <p:cNvSpPr txBox="1"/>
          <p:nvPr/>
        </p:nvSpPr>
        <p:spPr>
          <a:xfrm>
            <a:off x="369795" y="397609"/>
            <a:ext cx="3946978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Parameters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Environmental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Temperature of Segment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Temperature Time Function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Scale Factor for Wind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Wind Speed Time Function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674313-E414-4EA8-7B64-5683F67C9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162" y="7346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8E638036-29D0-F988-BB15-8A221F089CCF}"/>
              </a:ext>
            </a:extLst>
          </p:cNvPr>
          <p:cNvSpPr/>
          <p:nvPr/>
        </p:nvSpPr>
        <p:spPr>
          <a:xfrm>
            <a:off x="6914029" y="21504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83F276E-454B-87C7-4B54-0228D8E94605}"/>
              </a:ext>
            </a:extLst>
          </p:cNvPr>
          <p:cNvCxnSpPr>
            <a:cxnSpLocks/>
          </p:cNvCxnSpPr>
          <p:nvPr/>
        </p:nvCxnSpPr>
        <p:spPr>
          <a:xfrm flipV="1">
            <a:off x="3926541" y="1446743"/>
            <a:ext cx="1691861" cy="17752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61B0680-F2DC-E8A6-E20F-793B3F543724}"/>
              </a:ext>
            </a:extLst>
          </p:cNvPr>
          <p:cNvCxnSpPr>
            <a:cxnSpLocks/>
          </p:cNvCxnSpPr>
          <p:nvPr/>
        </p:nvCxnSpPr>
        <p:spPr>
          <a:xfrm flipV="1">
            <a:off x="4267384" y="1701936"/>
            <a:ext cx="1351018" cy="21999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249BE53-BDDC-8521-F3C1-ACD7251E0D6D}"/>
              </a:ext>
            </a:extLst>
          </p:cNvPr>
          <p:cNvCxnSpPr>
            <a:cxnSpLocks/>
          </p:cNvCxnSpPr>
          <p:nvPr/>
        </p:nvCxnSpPr>
        <p:spPr>
          <a:xfrm flipV="1">
            <a:off x="3684494" y="1893026"/>
            <a:ext cx="1933908" cy="36284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1F13CD9-A635-611F-0E77-0987E9587BAC}"/>
              </a:ext>
            </a:extLst>
          </p:cNvPr>
          <p:cNvCxnSpPr>
            <a:cxnSpLocks/>
          </p:cNvCxnSpPr>
          <p:nvPr/>
        </p:nvCxnSpPr>
        <p:spPr>
          <a:xfrm flipV="1">
            <a:off x="4138790" y="2109831"/>
            <a:ext cx="1479612" cy="41479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908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E4885-2A34-5814-079E-158656FCF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207B9A2-958A-3DDD-02F3-351A5394F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6A8DC5-0AA5-ACFF-F5D8-7B67BD227A5E}"/>
              </a:ext>
            </a:extLst>
          </p:cNvPr>
          <p:cNvSpPr txBox="1"/>
          <p:nvPr/>
        </p:nvSpPr>
        <p:spPr>
          <a:xfrm>
            <a:off x="369795" y="397609"/>
            <a:ext cx="311046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Constants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General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Water Body Type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Latitude - degrees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Longitude - degrees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BD9743-DD5B-11CC-4251-2906E04F4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162" y="7346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3EA1A4-E017-DD90-7600-A278279586EE}"/>
              </a:ext>
            </a:extLst>
          </p:cNvPr>
          <p:cNvSpPr/>
          <p:nvPr/>
        </p:nvSpPr>
        <p:spPr>
          <a:xfrm>
            <a:off x="7230035" y="21504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7350A86-0655-89BC-6E12-F4D3F966ED34}"/>
              </a:ext>
            </a:extLst>
          </p:cNvPr>
          <p:cNvCxnSpPr>
            <a:cxnSpLocks/>
          </p:cNvCxnSpPr>
          <p:nvPr/>
        </p:nvCxnSpPr>
        <p:spPr>
          <a:xfrm flipV="1">
            <a:off x="3112994" y="1624272"/>
            <a:ext cx="1952065" cy="4749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E96AE73-7F87-9FA6-52DE-B4AE90C15641}"/>
              </a:ext>
            </a:extLst>
          </p:cNvPr>
          <p:cNvCxnSpPr>
            <a:cxnSpLocks/>
          </p:cNvCxnSpPr>
          <p:nvPr/>
        </p:nvCxnSpPr>
        <p:spPr>
          <a:xfrm flipV="1">
            <a:off x="3211203" y="1881245"/>
            <a:ext cx="1804550" cy="6983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AA502EB-1532-8A45-9373-7379F9941DA6}"/>
              </a:ext>
            </a:extLst>
          </p:cNvPr>
          <p:cNvCxnSpPr>
            <a:cxnSpLocks/>
          </p:cNvCxnSpPr>
          <p:nvPr/>
        </p:nvCxnSpPr>
        <p:spPr>
          <a:xfrm flipV="1">
            <a:off x="3388659" y="2160556"/>
            <a:ext cx="1627094" cy="10442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D3E76F5-46E7-90D7-B9E9-E2E1D3C0E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812" y="614414"/>
            <a:ext cx="6934826" cy="292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63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4F975B-939A-7750-7523-CFD84642D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3BB6F7F1-0066-4F9B-7F91-B30A3522E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095" y="591952"/>
            <a:ext cx="6395819" cy="3291243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F644E5-BA33-7453-DACF-09497AA05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C14FDA-A2BB-9002-B277-4E2699CA0547}"/>
              </a:ext>
            </a:extLst>
          </p:cNvPr>
          <p:cNvSpPr txBox="1"/>
          <p:nvPr/>
        </p:nvSpPr>
        <p:spPr>
          <a:xfrm>
            <a:off x="356104" y="390886"/>
            <a:ext cx="4953920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Constants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Chemical Properties (Benzene)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Molecular weight: 464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Henry’s Law: 0.152 atm/(mol/m</a:t>
            </a:r>
            <a:r>
              <a:rPr lang="en-US" sz="2000" baseline="30000" dirty="0"/>
              <a:t>3</a:t>
            </a:r>
            <a:r>
              <a:rPr lang="en-US" sz="2000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Ratio of volatilization to reaeration: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Wind driven volatilization option: 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2E8D31-FB52-820E-5EC6-3FE74F541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162" y="7346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45768F63-D888-50F4-0DD5-0C95F5570FAA}"/>
              </a:ext>
            </a:extLst>
          </p:cNvPr>
          <p:cNvSpPr/>
          <p:nvPr/>
        </p:nvSpPr>
        <p:spPr>
          <a:xfrm>
            <a:off x="7230035" y="21504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0367035-C264-C2FD-55FB-A8945D34A461}"/>
              </a:ext>
            </a:extLst>
          </p:cNvPr>
          <p:cNvCxnSpPr>
            <a:cxnSpLocks/>
          </p:cNvCxnSpPr>
          <p:nvPr/>
        </p:nvCxnSpPr>
        <p:spPr>
          <a:xfrm flipV="1">
            <a:off x="3798794" y="1530854"/>
            <a:ext cx="1848971" cy="8838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ED0BAA2-996B-4B49-16F9-44DCAB7818F1}"/>
              </a:ext>
            </a:extLst>
          </p:cNvPr>
          <p:cNvCxnSpPr>
            <a:cxnSpLocks/>
          </p:cNvCxnSpPr>
          <p:nvPr/>
        </p:nvCxnSpPr>
        <p:spPr>
          <a:xfrm flipV="1">
            <a:off x="4861112" y="1790815"/>
            <a:ext cx="786653" cy="14319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E6047D7-3EE8-363E-D242-9824DB226F3D}"/>
              </a:ext>
            </a:extLst>
          </p:cNvPr>
          <p:cNvCxnSpPr>
            <a:cxnSpLocks/>
          </p:cNvCxnSpPr>
          <p:nvPr/>
        </p:nvCxnSpPr>
        <p:spPr>
          <a:xfrm>
            <a:off x="5174066" y="2254471"/>
            <a:ext cx="513029" cy="12037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62259F19-1022-BBC8-0CF6-612DC4940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7041" y="3684928"/>
            <a:ext cx="6365873" cy="3165726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CFEBD24-B619-C4EE-2A0B-2A1E74C16714}"/>
              </a:ext>
            </a:extLst>
          </p:cNvPr>
          <p:cNvCxnSpPr>
            <a:cxnSpLocks/>
          </p:cNvCxnSpPr>
          <p:nvPr/>
        </p:nvCxnSpPr>
        <p:spPr>
          <a:xfrm>
            <a:off x="4964821" y="2571888"/>
            <a:ext cx="722274" cy="1730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997EFDD-F54E-C5E4-2C99-F099BA93D51A}"/>
              </a:ext>
            </a:extLst>
          </p:cNvPr>
          <p:cNvSpPr txBox="1"/>
          <p:nvPr/>
        </p:nvSpPr>
        <p:spPr>
          <a:xfrm>
            <a:off x="361766" y="3894976"/>
            <a:ext cx="528599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Mercury Properties (Hg</a:t>
            </a:r>
            <a:r>
              <a:rPr lang="en-US" sz="2000" b="1" baseline="30000" dirty="0"/>
              <a:t>0</a:t>
            </a:r>
            <a:r>
              <a:rPr lang="en-US" sz="2000" b="1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Molecular weight: 201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Henry’s Law: 0071 atm/(mol/m</a:t>
            </a:r>
            <a:r>
              <a:rPr lang="en-US" sz="2000" baseline="30000" dirty="0"/>
              <a:t>3</a:t>
            </a:r>
            <a:r>
              <a:rPr lang="en-US" sz="2000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Ratio of volatilization to reaeration: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Wind driven volatilization option: 1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6EDB366-77F7-AB5B-FE11-A80209DD8568}"/>
              </a:ext>
            </a:extLst>
          </p:cNvPr>
          <p:cNvCxnSpPr>
            <a:cxnSpLocks/>
          </p:cNvCxnSpPr>
          <p:nvPr/>
        </p:nvCxnSpPr>
        <p:spPr>
          <a:xfrm flipV="1">
            <a:off x="3697841" y="4659406"/>
            <a:ext cx="1949924" cy="6368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D6FD0130-1BCC-665E-2586-39C8AF285E51}"/>
              </a:ext>
            </a:extLst>
          </p:cNvPr>
          <p:cNvCxnSpPr>
            <a:cxnSpLocks/>
            <a:endCxn id="31" idx="3"/>
          </p:cNvCxnSpPr>
          <p:nvPr/>
        </p:nvCxnSpPr>
        <p:spPr>
          <a:xfrm flipV="1">
            <a:off x="4780739" y="4864472"/>
            <a:ext cx="867026" cy="14319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EE357A9-0382-373D-EDFF-61016DDC9F3D}"/>
              </a:ext>
            </a:extLst>
          </p:cNvPr>
          <p:cNvCxnSpPr>
            <a:cxnSpLocks/>
          </p:cNvCxnSpPr>
          <p:nvPr/>
        </p:nvCxnSpPr>
        <p:spPr>
          <a:xfrm>
            <a:off x="5214252" y="5303475"/>
            <a:ext cx="502789" cy="22657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E431F5C-BE33-3AD9-3C38-2159CA387B55}"/>
              </a:ext>
            </a:extLst>
          </p:cNvPr>
          <p:cNvCxnSpPr>
            <a:cxnSpLocks/>
          </p:cNvCxnSpPr>
          <p:nvPr/>
        </p:nvCxnSpPr>
        <p:spPr>
          <a:xfrm>
            <a:off x="4964821" y="5659646"/>
            <a:ext cx="752220" cy="5999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642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5851D6-2994-2653-CB78-D2ED6195E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7C8C8C3-F35E-FE4A-A06F-EFC6ECF44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04C907-AC80-7A0B-8F23-D1BDC6A9B462}"/>
              </a:ext>
            </a:extLst>
          </p:cNvPr>
          <p:cNvSpPr txBox="1"/>
          <p:nvPr/>
        </p:nvSpPr>
        <p:spPr>
          <a:xfrm>
            <a:off x="356104" y="390886"/>
            <a:ext cx="3969356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Time Functions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Water Temperature Function 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108127-BCB2-BE09-EAB6-A30B4BAE0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162" y="7346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63107F7-A86D-0145-E78B-F71EED82CCDA}"/>
              </a:ext>
            </a:extLst>
          </p:cNvPr>
          <p:cNvSpPr/>
          <p:nvPr/>
        </p:nvSpPr>
        <p:spPr>
          <a:xfrm>
            <a:off x="7552765" y="20832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3134B2-9958-6AAB-A49A-CA9D1450C701}"/>
              </a:ext>
            </a:extLst>
          </p:cNvPr>
          <p:cNvSpPr txBox="1"/>
          <p:nvPr/>
        </p:nvSpPr>
        <p:spPr>
          <a:xfrm>
            <a:off x="356104" y="1913199"/>
            <a:ext cx="52859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Wind Speed Time Function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6C8C55-6B73-F96F-9C76-25637F91E0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438" y="579683"/>
            <a:ext cx="6876101" cy="6308766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F59AFFF-8CCD-D6FB-FA72-90273EAEBFD6}"/>
              </a:ext>
            </a:extLst>
          </p:cNvPr>
          <p:cNvCxnSpPr>
            <a:cxnSpLocks/>
          </p:cNvCxnSpPr>
          <p:nvPr/>
        </p:nvCxnSpPr>
        <p:spPr>
          <a:xfrm>
            <a:off x="4247029" y="1343578"/>
            <a:ext cx="100740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4CA88C4-1BE8-BC22-FEAD-3A291FFA4DD1}"/>
              </a:ext>
            </a:extLst>
          </p:cNvPr>
          <p:cNvCxnSpPr>
            <a:cxnSpLocks/>
          </p:cNvCxnSpPr>
          <p:nvPr/>
        </p:nvCxnSpPr>
        <p:spPr>
          <a:xfrm flipV="1">
            <a:off x="4175312" y="2067915"/>
            <a:ext cx="1079126" cy="482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18015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87961-1A2E-AB0D-8267-8198C0E389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CEA836C-43CA-750B-E633-8C3CAE47E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2103" y="601791"/>
            <a:ext cx="5333669" cy="3702395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1F5CA2-DA55-83B5-CF21-6409951A4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FE8F09-9762-C494-8576-B59A900171CF}"/>
              </a:ext>
            </a:extLst>
          </p:cNvPr>
          <p:cNvSpPr txBox="1"/>
          <p:nvPr/>
        </p:nvSpPr>
        <p:spPr>
          <a:xfrm>
            <a:off x="356104" y="390886"/>
            <a:ext cx="387971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Output Control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Chemical (Benzene)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Total Chemical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Chemical </a:t>
            </a:r>
            <a:r>
              <a:rPr lang="en-US" sz="2000" dirty="0" err="1"/>
              <a:t>i</a:t>
            </a:r>
            <a:r>
              <a:rPr lang="en-US" sz="2000" dirty="0"/>
              <a:t> Conc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Volatilization rate constant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3ABDA8-294B-DF40-4C71-8C5F04F45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162" y="7346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9D858E1C-6785-D583-872D-11F91E25CD84}"/>
              </a:ext>
            </a:extLst>
          </p:cNvPr>
          <p:cNvSpPr/>
          <p:nvPr/>
        </p:nvSpPr>
        <p:spPr>
          <a:xfrm>
            <a:off x="9171064" y="20832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42AE82C-2BBA-1043-2897-33B941918AEC}"/>
              </a:ext>
            </a:extLst>
          </p:cNvPr>
          <p:cNvSpPr txBox="1"/>
          <p:nvPr/>
        </p:nvSpPr>
        <p:spPr>
          <a:xfrm>
            <a:off x="356104" y="4582220"/>
            <a:ext cx="528599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Mercury (Hg</a:t>
            </a:r>
            <a:r>
              <a:rPr lang="en-US" sz="2000" b="1" baseline="30000" dirty="0"/>
              <a:t>0</a:t>
            </a:r>
            <a:r>
              <a:rPr lang="en-US" sz="2000" b="1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Total Hg Conc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Elemental Hg Conc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Hg0 volatilization rate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56CE3B4-6C29-BF01-31E1-EC7E04EA2940}"/>
              </a:ext>
            </a:extLst>
          </p:cNvPr>
          <p:cNvCxnSpPr>
            <a:cxnSpLocks/>
          </p:cNvCxnSpPr>
          <p:nvPr/>
        </p:nvCxnSpPr>
        <p:spPr>
          <a:xfrm flipV="1">
            <a:off x="3287806" y="1459107"/>
            <a:ext cx="2354296" cy="17540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A22510D-D106-F5E7-AEFF-CA96D817EF1E}"/>
              </a:ext>
            </a:extLst>
          </p:cNvPr>
          <p:cNvCxnSpPr>
            <a:cxnSpLocks/>
          </p:cNvCxnSpPr>
          <p:nvPr/>
        </p:nvCxnSpPr>
        <p:spPr>
          <a:xfrm flipV="1">
            <a:off x="3287806" y="1710511"/>
            <a:ext cx="2354296" cy="23150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5E5FDCE-9C2A-3B7A-D0B7-891A6069E037}"/>
              </a:ext>
            </a:extLst>
          </p:cNvPr>
          <p:cNvCxnSpPr>
            <a:cxnSpLocks/>
          </p:cNvCxnSpPr>
          <p:nvPr/>
        </p:nvCxnSpPr>
        <p:spPr>
          <a:xfrm>
            <a:off x="3708098" y="2392707"/>
            <a:ext cx="1934004" cy="112850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7972CC-E0DF-C2BC-3FC2-7C2B93CA7C1D}"/>
              </a:ext>
            </a:extLst>
          </p:cNvPr>
          <p:cNvCxnSpPr>
            <a:cxnSpLocks/>
          </p:cNvCxnSpPr>
          <p:nvPr/>
        </p:nvCxnSpPr>
        <p:spPr>
          <a:xfrm flipV="1">
            <a:off x="3173506" y="5051779"/>
            <a:ext cx="2411905" cy="4123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31311DE-7066-681A-1869-AFBA08E2C338}"/>
              </a:ext>
            </a:extLst>
          </p:cNvPr>
          <p:cNvCxnSpPr>
            <a:cxnSpLocks/>
          </p:cNvCxnSpPr>
          <p:nvPr/>
        </p:nvCxnSpPr>
        <p:spPr>
          <a:xfrm>
            <a:off x="3570194" y="5721724"/>
            <a:ext cx="2043562" cy="44337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D8D0CBB4-0DE0-3F57-6DF3-7456DDD56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2103" y="4239112"/>
            <a:ext cx="5333670" cy="2611542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9E466B2-9EBD-CA9E-8C51-1584DA31558A}"/>
              </a:ext>
            </a:extLst>
          </p:cNvPr>
          <p:cNvCxnSpPr>
            <a:cxnSpLocks/>
          </p:cNvCxnSpPr>
          <p:nvPr/>
        </p:nvCxnSpPr>
        <p:spPr>
          <a:xfrm flipV="1">
            <a:off x="3570194" y="5265441"/>
            <a:ext cx="2043562" cy="15052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57994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0FF080B-2F31-228B-FD67-625D8EC69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71BEA2-C106-7126-BF05-A41574077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51" y="1136071"/>
            <a:ext cx="7243954" cy="489065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0123D8A-488E-56D9-B962-880A604D154A}"/>
              </a:ext>
            </a:extLst>
          </p:cNvPr>
          <p:cNvSpPr txBox="1">
            <a:spLocks/>
          </p:cNvSpPr>
          <p:nvPr/>
        </p:nvSpPr>
        <p:spPr>
          <a:xfrm>
            <a:off x="278027" y="136526"/>
            <a:ext cx="11269361" cy="10497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Gas Transfer in WASP – Example 1</a:t>
            </a:r>
          </a:p>
        </p:txBody>
      </p:sp>
    </p:spTree>
    <p:extLst>
      <p:ext uri="{BB962C8B-B14F-4D97-AF65-F5344CB8AC3E}">
        <p14:creationId xmlns:p14="http://schemas.microsoft.com/office/powerpoint/2010/main" val="3552762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F9C61-9FF7-6F70-4B39-A3E5104B2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9D5A17C-8617-AAF5-77E9-EA8116A75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331224-A008-D167-7ADF-F9149DFFA179}"/>
              </a:ext>
            </a:extLst>
          </p:cNvPr>
          <p:cNvSpPr txBox="1"/>
          <p:nvPr/>
        </p:nvSpPr>
        <p:spPr>
          <a:xfrm>
            <a:off x="369795" y="397609"/>
            <a:ext cx="3454792" cy="4216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Example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Half as wide (250m)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Twice as deep (10m)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Channel Geometry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Segment Name: Lake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Volume: 3e+06 m</a:t>
            </a:r>
            <a:r>
              <a:rPr lang="en-US" sz="2000" baseline="30000" dirty="0"/>
              <a:t>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Length: 1200 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Average Width: 250 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Minimum Depth: 0.9 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Average Depth: 10 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Surface Water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Flow: 0 m</a:t>
            </a:r>
            <a:r>
              <a:rPr lang="en-US" sz="2000" baseline="30000" dirty="0"/>
              <a:t>3</a:t>
            </a:r>
            <a:r>
              <a:rPr lang="en-US" sz="2000" dirty="0"/>
              <a:t>/s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637B56-45C6-6921-7BB6-59BB5138B1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162" y="7346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F079C83E-BE65-151A-6354-6A0C0CAC9BEB}"/>
              </a:ext>
            </a:extLst>
          </p:cNvPr>
          <p:cNvSpPr/>
          <p:nvPr/>
        </p:nvSpPr>
        <p:spPr>
          <a:xfrm>
            <a:off x="8151158" y="21504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3F4747F-2EC1-97F6-81E2-CA7696A04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750" y="1557759"/>
            <a:ext cx="7348151" cy="374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47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C03EC-BC29-7B5A-DDA3-9A798800B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35BA3-B2B0-FEDC-A5B3-3DEA132A98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Volatilization theory (background)</a:t>
            </a:r>
          </a:p>
          <a:p>
            <a:pPr lvl="1"/>
            <a:endParaRPr lang="en-US" dirty="0"/>
          </a:p>
          <a:p>
            <a:r>
              <a:rPr lang="en-US" dirty="0"/>
              <a:t>How WASP calculates volatilization</a:t>
            </a:r>
          </a:p>
          <a:p>
            <a:endParaRPr lang="en-US" dirty="0"/>
          </a:p>
          <a:p>
            <a:r>
              <a:rPr lang="en-US" dirty="0"/>
              <a:t>Instructions on how two implement volatilization in WASP8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66AD7A-3BD5-84FB-08CD-2C23EBC66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4101434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BB73F80-01A4-D403-B33D-B5F6D7A4A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9A8353F-BD7A-FFF2-9727-B26F3DDB60C9}"/>
              </a:ext>
            </a:extLst>
          </p:cNvPr>
          <p:cNvSpPr txBox="1">
            <a:spLocks/>
          </p:cNvSpPr>
          <p:nvPr/>
        </p:nvSpPr>
        <p:spPr>
          <a:xfrm>
            <a:off x="278027" y="136526"/>
            <a:ext cx="11269361" cy="10497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Gas Transfer in WASP – Example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DE2CEF-8401-E5B0-A069-185332E67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119" y="1183214"/>
            <a:ext cx="8203176" cy="553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282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D3A3044-88D2-2088-BEE3-EAF67E68F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A8E678-E1B6-7B4C-E47F-9D896C177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8909"/>
            <a:ext cx="6302969" cy="42553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DA22A6-F26C-1D69-02E3-958190E55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030" y="2008909"/>
            <a:ext cx="6302970" cy="425536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A5C91AC-6517-69A9-37C0-6023ADA13C66}"/>
              </a:ext>
            </a:extLst>
          </p:cNvPr>
          <p:cNvSpPr txBox="1">
            <a:spLocks/>
          </p:cNvSpPr>
          <p:nvPr/>
        </p:nvSpPr>
        <p:spPr>
          <a:xfrm>
            <a:off x="278027" y="136526"/>
            <a:ext cx="11269361" cy="10497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Gas Transfer in WASP</a:t>
            </a:r>
          </a:p>
          <a:p>
            <a:pPr algn="ctr"/>
            <a:r>
              <a:rPr lang="en-US" dirty="0"/>
              <a:t>Comparing two systems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46CBEF-8759-559A-56A8-3D0936963747}"/>
              </a:ext>
            </a:extLst>
          </p:cNvPr>
          <p:cNvSpPr txBox="1"/>
          <p:nvPr/>
        </p:nvSpPr>
        <p:spPr>
          <a:xfrm>
            <a:off x="2330888" y="1424133"/>
            <a:ext cx="17077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Benzene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A3E9B1-6D5F-9172-529A-429607EFD05D}"/>
              </a:ext>
            </a:extLst>
          </p:cNvPr>
          <p:cNvSpPr txBox="1"/>
          <p:nvPr/>
        </p:nvSpPr>
        <p:spPr>
          <a:xfrm>
            <a:off x="8153400" y="1406533"/>
            <a:ext cx="1631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Mercury</a:t>
            </a:r>
          </a:p>
        </p:txBody>
      </p:sp>
    </p:spTree>
    <p:extLst>
      <p:ext uri="{BB962C8B-B14F-4D97-AF65-F5344CB8AC3E}">
        <p14:creationId xmlns:p14="http://schemas.microsoft.com/office/powerpoint/2010/main" val="4245629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B61B5-9010-950F-34A1-81AC99C53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8D1F9-3C56-0A13-181C-B45AD65A7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716" y="82091"/>
            <a:ext cx="10515600" cy="1325563"/>
          </a:xfrm>
        </p:spPr>
        <p:txBody>
          <a:bodyPr/>
          <a:lstStyle/>
          <a:p>
            <a:r>
              <a:rPr lang="en-US" dirty="0"/>
              <a:t>Volatilization theory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D35E5C4-8186-945A-96F4-020FC9B63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23" y="1517063"/>
            <a:ext cx="10515600" cy="4351338"/>
          </a:xfrm>
        </p:spPr>
        <p:txBody>
          <a:bodyPr/>
          <a:lstStyle/>
          <a:p>
            <a:r>
              <a:rPr lang="en-US" dirty="0"/>
              <a:t>Mass transfer is a bi-directional process</a:t>
            </a:r>
          </a:p>
          <a:p>
            <a:r>
              <a:rPr lang="en-US" dirty="0"/>
              <a:t>Mass moves towards the lower concentration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CC4456-ECBA-6FBD-EDF7-310E5DCD6D53}"/>
              </a:ext>
            </a:extLst>
          </p:cNvPr>
          <p:cNvSpPr txBox="1"/>
          <p:nvPr/>
        </p:nvSpPr>
        <p:spPr>
          <a:xfrm>
            <a:off x="918604" y="3924888"/>
            <a:ext cx="2363492" cy="19605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DFA726-5B4F-69BC-156A-883068CE1C46}"/>
              </a:ext>
            </a:extLst>
          </p:cNvPr>
          <p:cNvSpPr txBox="1"/>
          <p:nvPr/>
        </p:nvSpPr>
        <p:spPr>
          <a:xfrm>
            <a:off x="2197996" y="3115629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  <a:r>
              <a:rPr lang="en-US" baseline="-250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2083C0-70E1-39A7-DA14-E80100C996C1}"/>
              </a:ext>
            </a:extLst>
          </p:cNvPr>
          <p:cNvSpPr txBox="1"/>
          <p:nvPr/>
        </p:nvSpPr>
        <p:spPr>
          <a:xfrm>
            <a:off x="1652581" y="2990354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  <a:r>
              <a:rPr lang="en-US" baseline="-25000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C81504-120B-876A-D3EC-6B6DC92747E5}"/>
              </a:ext>
            </a:extLst>
          </p:cNvPr>
          <p:cNvSpPr txBox="1"/>
          <p:nvPr/>
        </p:nvSpPr>
        <p:spPr>
          <a:xfrm>
            <a:off x="2616840" y="3430060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  <a:r>
              <a:rPr lang="en-US" baseline="-25000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D6E977-CB05-7D2D-2300-CC4AA5939DF6}"/>
              </a:ext>
            </a:extLst>
          </p:cNvPr>
          <p:cNvSpPr txBox="1"/>
          <p:nvPr/>
        </p:nvSpPr>
        <p:spPr>
          <a:xfrm>
            <a:off x="988347" y="3157722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  <a:r>
              <a:rPr lang="en-US" baseline="-25000" dirty="0"/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A7BA93-4F33-AA4C-9EBF-C12AB8F2F29D}"/>
              </a:ext>
            </a:extLst>
          </p:cNvPr>
          <p:cNvSpPr txBox="1"/>
          <p:nvPr/>
        </p:nvSpPr>
        <p:spPr>
          <a:xfrm>
            <a:off x="1690936" y="4604231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  <a:r>
              <a:rPr lang="en-US" baseline="-25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E4EF2B-DB1C-E6B1-3EF3-DBF87110F6F3}"/>
              </a:ext>
            </a:extLst>
          </p:cNvPr>
          <p:cNvSpPr txBox="1"/>
          <p:nvPr/>
        </p:nvSpPr>
        <p:spPr>
          <a:xfrm>
            <a:off x="2486516" y="4905156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  <a:r>
              <a:rPr lang="en-US" baseline="-25000" dirty="0"/>
              <a:t>2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F8BCD47-96F1-8464-A4DA-389F634210D1}"/>
              </a:ext>
            </a:extLst>
          </p:cNvPr>
          <p:cNvSpPr/>
          <p:nvPr/>
        </p:nvSpPr>
        <p:spPr>
          <a:xfrm rot="5400000">
            <a:off x="2197996" y="3839648"/>
            <a:ext cx="434734" cy="31259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C68587-DDDD-D8E9-1F76-16149725496F}"/>
              </a:ext>
            </a:extLst>
          </p:cNvPr>
          <p:cNvSpPr txBox="1"/>
          <p:nvPr/>
        </p:nvSpPr>
        <p:spPr>
          <a:xfrm>
            <a:off x="1561785" y="3457621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  <a:r>
              <a:rPr lang="en-US" baseline="-25000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76B327-D5B0-3144-A4A4-8FFA127E9D5C}"/>
              </a:ext>
            </a:extLst>
          </p:cNvPr>
          <p:cNvSpPr txBox="1"/>
          <p:nvPr/>
        </p:nvSpPr>
        <p:spPr>
          <a:xfrm>
            <a:off x="673522" y="5901413"/>
            <a:ext cx="2719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Reaeration</a:t>
            </a:r>
          </a:p>
          <a:p>
            <a:pPr algn="ctr"/>
            <a:r>
              <a:rPr lang="en-US" dirty="0"/>
              <a:t>Oxygen moving into water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173935-FD69-4EA8-338C-305176A6B9D1}"/>
              </a:ext>
            </a:extLst>
          </p:cNvPr>
          <p:cNvSpPr txBox="1"/>
          <p:nvPr/>
        </p:nvSpPr>
        <p:spPr>
          <a:xfrm>
            <a:off x="4352770" y="3924888"/>
            <a:ext cx="2363492" cy="19605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FE835C-53EA-055F-7936-ACE5F229E63A}"/>
              </a:ext>
            </a:extLst>
          </p:cNvPr>
          <p:cNvSpPr txBox="1"/>
          <p:nvPr/>
        </p:nvSpPr>
        <p:spPr>
          <a:xfrm>
            <a:off x="4777987" y="424742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Hg</a:t>
            </a:r>
            <a:r>
              <a:rPr lang="en-US" baseline="30000" dirty="0"/>
              <a:t>0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37A2166-9AA8-3419-6621-3B4D681E14C8}"/>
              </a:ext>
            </a:extLst>
          </p:cNvPr>
          <p:cNvSpPr/>
          <p:nvPr/>
        </p:nvSpPr>
        <p:spPr>
          <a:xfrm rot="16200000">
            <a:off x="5556097" y="3742932"/>
            <a:ext cx="434734" cy="31259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F30299-A65E-FEDF-BBF6-2DFE6C761927}"/>
              </a:ext>
            </a:extLst>
          </p:cNvPr>
          <p:cNvSpPr txBox="1"/>
          <p:nvPr/>
        </p:nvSpPr>
        <p:spPr>
          <a:xfrm>
            <a:off x="4275117" y="5916570"/>
            <a:ext cx="2589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Volatilization</a:t>
            </a:r>
          </a:p>
          <a:p>
            <a:pPr algn="ctr"/>
            <a:r>
              <a:rPr lang="en-US" dirty="0"/>
              <a:t>Hg</a:t>
            </a:r>
            <a:r>
              <a:rPr lang="en-US" baseline="30000" dirty="0"/>
              <a:t>0</a:t>
            </a:r>
            <a:r>
              <a:rPr lang="en-US" dirty="0"/>
              <a:t> moving out of water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B3F115-E659-2855-6230-35BA4CE412BD}"/>
              </a:ext>
            </a:extLst>
          </p:cNvPr>
          <p:cNvSpPr txBox="1"/>
          <p:nvPr/>
        </p:nvSpPr>
        <p:spPr>
          <a:xfrm>
            <a:off x="4877203" y="4930806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Hg</a:t>
            </a:r>
            <a:r>
              <a:rPr lang="en-US" baseline="30000" dirty="0"/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16CCDF0-F434-54D6-C1D0-F5BAD1893940}"/>
              </a:ext>
            </a:extLst>
          </p:cNvPr>
          <p:cNvSpPr txBox="1"/>
          <p:nvPr/>
        </p:nvSpPr>
        <p:spPr>
          <a:xfrm>
            <a:off x="5490677" y="4811096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Hg</a:t>
            </a:r>
            <a:r>
              <a:rPr lang="en-US" baseline="30000" dirty="0"/>
              <a:t>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89428E-E94A-DAC1-3064-118A530E58A2}"/>
              </a:ext>
            </a:extLst>
          </p:cNvPr>
          <p:cNvSpPr txBox="1"/>
          <p:nvPr/>
        </p:nvSpPr>
        <p:spPr>
          <a:xfrm>
            <a:off x="5974819" y="4342436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Hg</a:t>
            </a:r>
            <a:r>
              <a:rPr lang="en-US" baseline="30000" dirty="0"/>
              <a:t>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762221-4540-EA67-89BF-9A8D9170A703}"/>
              </a:ext>
            </a:extLst>
          </p:cNvPr>
          <p:cNvSpPr txBox="1"/>
          <p:nvPr/>
        </p:nvSpPr>
        <p:spPr>
          <a:xfrm>
            <a:off x="5534516" y="530327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Hg</a:t>
            </a:r>
            <a:r>
              <a:rPr lang="en-US" baseline="30000" dirty="0"/>
              <a:t>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7118D7-E76B-665C-7A17-7DA73D57E418}"/>
              </a:ext>
            </a:extLst>
          </p:cNvPr>
          <p:cNvSpPr txBox="1"/>
          <p:nvPr/>
        </p:nvSpPr>
        <p:spPr>
          <a:xfrm>
            <a:off x="5947877" y="5268296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Hg</a:t>
            </a:r>
            <a:r>
              <a:rPr lang="en-US" baseline="30000" dirty="0"/>
              <a:t>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8901009-B8BD-5AA0-B0C0-ADFC60C32455}"/>
              </a:ext>
            </a:extLst>
          </p:cNvPr>
          <p:cNvSpPr txBox="1"/>
          <p:nvPr/>
        </p:nvSpPr>
        <p:spPr>
          <a:xfrm>
            <a:off x="4840899" y="335690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Hg</a:t>
            </a:r>
            <a:r>
              <a:rPr lang="en-US" baseline="30000" dirty="0"/>
              <a:t>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C1A6313-F5B0-D83A-7F39-954C04494577}"/>
              </a:ext>
            </a:extLst>
          </p:cNvPr>
          <p:cNvSpPr txBox="1"/>
          <p:nvPr/>
        </p:nvSpPr>
        <p:spPr>
          <a:xfrm>
            <a:off x="5947877" y="3052965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Hg</a:t>
            </a:r>
            <a:r>
              <a:rPr lang="en-US" baseline="30000" dirty="0"/>
              <a:t>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D5E0716-3929-4CFC-275F-259006EA60AA}"/>
              </a:ext>
            </a:extLst>
          </p:cNvPr>
          <p:cNvSpPr txBox="1"/>
          <p:nvPr/>
        </p:nvSpPr>
        <p:spPr>
          <a:xfrm>
            <a:off x="7529883" y="3907865"/>
            <a:ext cx="2363492" cy="19605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2612CD5-E52B-333F-21A3-AB04EE8547BC}"/>
              </a:ext>
            </a:extLst>
          </p:cNvPr>
          <p:cNvSpPr/>
          <p:nvPr/>
        </p:nvSpPr>
        <p:spPr>
          <a:xfrm rot="16200000">
            <a:off x="8733210" y="3725909"/>
            <a:ext cx="434734" cy="31259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E910F3-CDF8-C84B-010D-72C916EA0A51}"/>
              </a:ext>
            </a:extLst>
          </p:cNvPr>
          <p:cNvSpPr txBox="1"/>
          <p:nvPr/>
        </p:nvSpPr>
        <p:spPr>
          <a:xfrm>
            <a:off x="7100695" y="5943399"/>
            <a:ext cx="3221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Volatilization</a:t>
            </a:r>
          </a:p>
          <a:p>
            <a:pPr algn="ctr"/>
            <a:r>
              <a:rPr lang="en-US" dirty="0"/>
              <a:t>Benzene moving out of water</a:t>
            </a:r>
          </a:p>
        </p:txBody>
      </p:sp>
      <p:sp>
        <p:nvSpPr>
          <p:cNvPr id="50" name="Footer Placeholder 49">
            <a:extLst>
              <a:ext uri="{FF2B5EF4-FFF2-40B4-BE49-F238E27FC236}">
                <a16:creationId xmlns:a16="http://schemas.microsoft.com/office/drawing/2014/main" id="{C267FBF2-ADD4-A980-BD68-0CA991972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WASP Course 2025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9348DBD-DB57-7DCD-5637-CD58CD797100}"/>
              </a:ext>
            </a:extLst>
          </p:cNvPr>
          <p:cNvGrpSpPr/>
          <p:nvPr/>
        </p:nvGrpSpPr>
        <p:grpSpPr>
          <a:xfrm>
            <a:off x="7847322" y="5003659"/>
            <a:ext cx="285947" cy="270829"/>
            <a:chOff x="10253472" y="2844800"/>
            <a:chExt cx="285947" cy="270829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DE4C222A-1D04-5AA1-32D5-6483BB820D62}"/>
                </a:ext>
              </a:extLst>
            </p:cNvPr>
            <p:cNvSpPr/>
            <p:nvPr/>
          </p:nvSpPr>
          <p:spPr>
            <a:xfrm>
              <a:off x="10253472" y="2844800"/>
              <a:ext cx="285947" cy="270829"/>
            </a:xfrm>
            <a:prstGeom prst="hexagon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725FEF5-EB76-A112-4A7F-B69195A592B2}"/>
                </a:ext>
              </a:extLst>
            </p:cNvPr>
            <p:cNvSpPr/>
            <p:nvPr/>
          </p:nvSpPr>
          <p:spPr>
            <a:xfrm>
              <a:off x="10314542" y="2902817"/>
              <a:ext cx="157764" cy="1546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C5ED975-CB0A-4360-8A86-788A602ADBB4}"/>
              </a:ext>
            </a:extLst>
          </p:cNvPr>
          <p:cNvGrpSpPr/>
          <p:nvPr/>
        </p:nvGrpSpPr>
        <p:grpSpPr>
          <a:xfrm>
            <a:off x="8443695" y="3378600"/>
            <a:ext cx="285947" cy="270829"/>
            <a:chOff x="10253472" y="2844800"/>
            <a:chExt cx="285947" cy="270829"/>
          </a:xfrm>
        </p:grpSpPr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D2B090B5-3A60-ECA1-0110-6D31F7A5A319}"/>
                </a:ext>
              </a:extLst>
            </p:cNvPr>
            <p:cNvSpPr/>
            <p:nvPr/>
          </p:nvSpPr>
          <p:spPr>
            <a:xfrm>
              <a:off x="10253472" y="2844800"/>
              <a:ext cx="285947" cy="270829"/>
            </a:xfrm>
            <a:prstGeom prst="hexagon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7656A17-C197-DA26-0C1C-FA59DFC8B70E}"/>
                </a:ext>
              </a:extLst>
            </p:cNvPr>
            <p:cNvSpPr/>
            <p:nvPr/>
          </p:nvSpPr>
          <p:spPr>
            <a:xfrm>
              <a:off x="10314542" y="2902817"/>
              <a:ext cx="157764" cy="1546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647AF89-06A3-1362-8A12-039182CEC9F6}"/>
              </a:ext>
            </a:extLst>
          </p:cNvPr>
          <p:cNvGrpSpPr/>
          <p:nvPr/>
        </p:nvGrpSpPr>
        <p:grpSpPr>
          <a:xfrm>
            <a:off x="9298894" y="3178537"/>
            <a:ext cx="285947" cy="270829"/>
            <a:chOff x="10253472" y="2844800"/>
            <a:chExt cx="285947" cy="270829"/>
          </a:xfrm>
        </p:grpSpPr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F2530054-76ED-46DA-AE38-2B72C5EDCFA9}"/>
                </a:ext>
              </a:extLst>
            </p:cNvPr>
            <p:cNvSpPr/>
            <p:nvPr/>
          </p:nvSpPr>
          <p:spPr>
            <a:xfrm>
              <a:off x="10253472" y="2844800"/>
              <a:ext cx="285947" cy="270829"/>
            </a:xfrm>
            <a:prstGeom prst="hexagon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5AF1DCD-73D6-2474-447C-8A2AA9411553}"/>
                </a:ext>
              </a:extLst>
            </p:cNvPr>
            <p:cNvSpPr/>
            <p:nvPr/>
          </p:nvSpPr>
          <p:spPr>
            <a:xfrm>
              <a:off x="10314542" y="2902817"/>
              <a:ext cx="157764" cy="1546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2129D3C-F03E-9043-877B-E68D94B66763}"/>
              </a:ext>
            </a:extLst>
          </p:cNvPr>
          <p:cNvGrpSpPr/>
          <p:nvPr/>
        </p:nvGrpSpPr>
        <p:grpSpPr>
          <a:xfrm>
            <a:off x="8325978" y="4540267"/>
            <a:ext cx="285947" cy="270829"/>
            <a:chOff x="10253472" y="2844800"/>
            <a:chExt cx="285947" cy="270829"/>
          </a:xfrm>
        </p:grpSpPr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DA75320F-4393-DB8C-8184-00955B7A7BC8}"/>
                </a:ext>
              </a:extLst>
            </p:cNvPr>
            <p:cNvSpPr/>
            <p:nvPr/>
          </p:nvSpPr>
          <p:spPr>
            <a:xfrm>
              <a:off x="10253472" y="2844800"/>
              <a:ext cx="285947" cy="270829"/>
            </a:xfrm>
            <a:prstGeom prst="hexagon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70C48742-D087-0FAB-F13C-ED027FB588BB}"/>
                </a:ext>
              </a:extLst>
            </p:cNvPr>
            <p:cNvSpPr/>
            <p:nvPr/>
          </p:nvSpPr>
          <p:spPr>
            <a:xfrm>
              <a:off x="10314542" y="2902817"/>
              <a:ext cx="157764" cy="1546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79ECF90-2115-E120-8D4C-18BD8304DE96}"/>
              </a:ext>
            </a:extLst>
          </p:cNvPr>
          <p:cNvGrpSpPr/>
          <p:nvPr/>
        </p:nvGrpSpPr>
        <p:grpSpPr>
          <a:xfrm>
            <a:off x="8839026" y="5205083"/>
            <a:ext cx="285947" cy="270829"/>
            <a:chOff x="10253472" y="2844800"/>
            <a:chExt cx="285947" cy="270829"/>
          </a:xfrm>
        </p:grpSpPr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FB07AB90-376C-F9EA-4352-D315A05A535C}"/>
                </a:ext>
              </a:extLst>
            </p:cNvPr>
            <p:cNvSpPr/>
            <p:nvPr/>
          </p:nvSpPr>
          <p:spPr>
            <a:xfrm>
              <a:off x="10253472" y="2844800"/>
              <a:ext cx="285947" cy="270829"/>
            </a:xfrm>
            <a:prstGeom prst="hexagon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D9749A63-5BB6-CF11-F29D-3D0388A617D2}"/>
                </a:ext>
              </a:extLst>
            </p:cNvPr>
            <p:cNvSpPr/>
            <p:nvPr/>
          </p:nvSpPr>
          <p:spPr>
            <a:xfrm>
              <a:off x="10314542" y="2902817"/>
              <a:ext cx="157764" cy="1546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9710801-094A-E70A-64A0-CC61FEAEA1B6}"/>
              </a:ext>
            </a:extLst>
          </p:cNvPr>
          <p:cNvGrpSpPr/>
          <p:nvPr/>
        </p:nvGrpSpPr>
        <p:grpSpPr>
          <a:xfrm>
            <a:off x="9269012" y="4659977"/>
            <a:ext cx="285947" cy="270829"/>
            <a:chOff x="10253472" y="2844800"/>
            <a:chExt cx="285947" cy="270829"/>
          </a:xfrm>
        </p:grpSpPr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BCC5CAB7-BE55-7F36-99C5-7EB9BAF9575B}"/>
                </a:ext>
              </a:extLst>
            </p:cNvPr>
            <p:cNvSpPr/>
            <p:nvPr/>
          </p:nvSpPr>
          <p:spPr>
            <a:xfrm>
              <a:off x="10253472" y="2844800"/>
              <a:ext cx="285947" cy="270829"/>
            </a:xfrm>
            <a:prstGeom prst="hexagon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588FCAD-EB18-7A28-2B86-B148EBDE8364}"/>
                </a:ext>
              </a:extLst>
            </p:cNvPr>
            <p:cNvSpPr/>
            <p:nvPr/>
          </p:nvSpPr>
          <p:spPr>
            <a:xfrm>
              <a:off x="10314542" y="2902817"/>
              <a:ext cx="157764" cy="15465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86116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758E0-36B6-F4F0-BF9D-0B16BC3D3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7A7C8-B84C-BB45-541C-AB6701619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4" y="12913"/>
            <a:ext cx="10515600" cy="1325563"/>
          </a:xfrm>
        </p:spPr>
        <p:txBody>
          <a:bodyPr/>
          <a:lstStyle/>
          <a:p>
            <a:r>
              <a:rPr lang="en-US" dirty="0"/>
              <a:t>Two Film Theory of Mass Transfer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9254AB92-2122-6E1D-17D9-DB3471FBE50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482218" y="1372250"/>
                <a:ext cx="6320023" cy="3075984"/>
              </a:xfrm>
            </p:spPr>
            <p:txBody>
              <a:bodyPr/>
              <a:lstStyle/>
              <a:p>
                <a:r>
                  <a:rPr lang="en-US" dirty="0"/>
                  <a:t>Mass transfer limited two layers:</a:t>
                </a:r>
              </a:p>
              <a:p>
                <a:pPr lvl="1"/>
                <a:r>
                  <a:rPr lang="en-US" dirty="0"/>
                  <a:t>water film and air film</a:t>
                </a:r>
              </a:p>
              <a:p>
                <a:r>
                  <a:rPr lang="en-US" dirty="0"/>
                  <a:t>Mass flux through water film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𝐽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Mass flux through air film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𝐽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9254AB92-2122-6E1D-17D9-DB3471FBE50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82218" y="1372250"/>
                <a:ext cx="6320023" cy="3075984"/>
              </a:xfrm>
              <a:blipFill>
                <a:blip r:embed="rId2"/>
                <a:stretch>
                  <a:fillRect l="-1736" t="-3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68B952F2-C49C-CC88-4EB2-ED53E7C682C8}"/>
              </a:ext>
            </a:extLst>
          </p:cNvPr>
          <p:cNvSpPr txBox="1"/>
          <p:nvPr/>
        </p:nvSpPr>
        <p:spPr>
          <a:xfrm>
            <a:off x="1139103" y="6034709"/>
            <a:ext cx="280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Whitman’s two-film theory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B1FDA6-C57F-475B-6426-3A63E4809EEE}"/>
              </a:ext>
            </a:extLst>
          </p:cNvPr>
          <p:cNvGrpSpPr/>
          <p:nvPr/>
        </p:nvGrpSpPr>
        <p:grpSpPr>
          <a:xfrm>
            <a:off x="11624" y="1698942"/>
            <a:ext cx="5103746" cy="4083319"/>
            <a:chOff x="0" y="2093644"/>
            <a:chExt cx="5103746" cy="408331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B690895-75BD-1A90-C7F0-0C8905F8C0D9}"/>
                </a:ext>
              </a:extLst>
            </p:cNvPr>
            <p:cNvSpPr/>
            <p:nvPr/>
          </p:nvSpPr>
          <p:spPr>
            <a:xfrm>
              <a:off x="1202411" y="4269783"/>
              <a:ext cx="2710912" cy="1907180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BE416DC-B2FD-3CFC-71CE-B01260E5E427}"/>
                </a:ext>
              </a:extLst>
            </p:cNvPr>
            <p:cNvSpPr/>
            <p:nvPr/>
          </p:nvSpPr>
          <p:spPr>
            <a:xfrm>
              <a:off x="1194662" y="2944220"/>
              <a:ext cx="2718661" cy="13255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5E95F5B-C694-56B5-71E7-359D3D3B9FDC}"/>
                </a:ext>
              </a:extLst>
            </p:cNvPr>
            <p:cNvSpPr/>
            <p:nvPr/>
          </p:nvSpPr>
          <p:spPr>
            <a:xfrm>
              <a:off x="1186913" y="2541264"/>
              <a:ext cx="2718661" cy="132556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2369CE1-B27C-1662-39F8-D30767D64D9B}"/>
                </a:ext>
              </a:extLst>
            </p:cNvPr>
            <p:cNvSpPr/>
            <p:nvPr/>
          </p:nvSpPr>
          <p:spPr>
            <a:xfrm>
              <a:off x="1194662" y="2138308"/>
              <a:ext cx="2718661" cy="132556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2C55B25-2D2F-A755-454F-F3C99E930CF8}"/>
                </a:ext>
              </a:extLst>
            </p:cNvPr>
            <p:cNvSpPr txBox="1"/>
            <p:nvPr/>
          </p:nvSpPr>
          <p:spPr>
            <a:xfrm>
              <a:off x="0" y="2562593"/>
              <a:ext cx="10939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bulk air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CCB037C-C16C-C31C-2B7A-8F7053A121A5}"/>
                </a:ext>
              </a:extLst>
            </p:cNvPr>
            <p:cNvSpPr txBox="1"/>
            <p:nvPr/>
          </p:nvSpPr>
          <p:spPr>
            <a:xfrm>
              <a:off x="0" y="3422335"/>
              <a:ext cx="1179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air film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E8594B-28A3-E246-9BFC-DB775C27848B}"/>
                </a:ext>
              </a:extLst>
            </p:cNvPr>
            <p:cNvSpPr txBox="1"/>
            <p:nvPr/>
          </p:nvSpPr>
          <p:spPr>
            <a:xfrm>
              <a:off x="11624" y="3838001"/>
              <a:ext cx="1179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water film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5FE7A2E-D1F1-DEBF-8313-020D7F01F973}"/>
                </a:ext>
              </a:extLst>
            </p:cNvPr>
            <p:cNvSpPr txBox="1"/>
            <p:nvPr/>
          </p:nvSpPr>
          <p:spPr>
            <a:xfrm>
              <a:off x="11624" y="5088404"/>
              <a:ext cx="12695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bulk water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D0720CE-C0A7-752E-BFBF-A33FEBFE6A0A}"/>
                </a:ext>
              </a:extLst>
            </p:cNvPr>
            <p:cNvCxnSpPr/>
            <p:nvPr/>
          </p:nvCxnSpPr>
          <p:spPr>
            <a:xfrm flipV="1">
              <a:off x="1874434" y="4269783"/>
              <a:ext cx="0" cy="1178328"/>
            </a:xfrm>
            <a:prstGeom prst="line">
              <a:avLst/>
            </a:prstGeom>
            <a:ln w="31750" cmpd="sng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CF9BFDE-E90F-5654-472E-FF7BEA9339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50836" y="3463871"/>
              <a:ext cx="581891" cy="414359"/>
            </a:xfrm>
            <a:prstGeom prst="line">
              <a:avLst/>
            </a:prstGeom>
            <a:ln w="31750" cmpd="sng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D022B18-5843-3716-AE13-1A36088B7E27}"/>
                </a:ext>
              </a:extLst>
            </p:cNvPr>
            <p:cNvCxnSpPr/>
            <p:nvPr/>
          </p:nvCxnSpPr>
          <p:spPr>
            <a:xfrm flipV="1">
              <a:off x="3232727" y="2285543"/>
              <a:ext cx="0" cy="1178328"/>
            </a:xfrm>
            <a:prstGeom prst="line">
              <a:avLst/>
            </a:prstGeom>
            <a:ln w="31750" cmpd="sng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56355E6-ADFB-695D-1294-16B17D1EE1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74434" y="3856730"/>
              <a:ext cx="531091" cy="413053"/>
            </a:xfrm>
            <a:prstGeom prst="line">
              <a:avLst/>
            </a:prstGeom>
            <a:ln w="31750" cmpd="sng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953450-592D-CD35-A9AA-CE3E385E7127}"/>
                </a:ext>
              </a:extLst>
            </p:cNvPr>
            <p:cNvSpPr txBox="1"/>
            <p:nvPr/>
          </p:nvSpPr>
          <p:spPr>
            <a:xfrm>
              <a:off x="2237544" y="3866827"/>
              <a:ext cx="381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</a:t>
              </a:r>
              <a:r>
                <a:rPr lang="en-US" i="1" baseline="-25000" dirty="0"/>
                <a:t>i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4E2CD4F-6A80-890A-C105-C488FAB99280}"/>
                </a:ext>
              </a:extLst>
            </p:cNvPr>
            <p:cNvSpPr txBox="1"/>
            <p:nvPr/>
          </p:nvSpPr>
          <p:spPr>
            <a:xfrm>
              <a:off x="3052297" y="3474981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</a:t>
              </a:r>
              <a:r>
                <a:rPr lang="en-US" i="1" baseline="-25000" dirty="0"/>
                <a:t>i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65D2BFC-926F-3572-3F47-95B16DF67A89}"/>
                </a:ext>
              </a:extLst>
            </p:cNvPr>
            <p:cNvSpPr txBox="1"/>
            <p:nvPr/>
          </p:nvSpPr>
          <p:spPr>
            <a:xfrm>
              <a:off x="3232727" y="2093644"/>
              <a:ext cx="5132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err="1"/>
                <a:t>C</a:t>
              </a:r>
              <a:r>
                <a:rPr lang="en-US" i="1" baseline="-25000" dirty="0" err="1"/>
                <a:t>air</a:t>
              </a:r>
              <a:endParaRPr lang="en-US" i="1" baseline="-25000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CE1AAEA-36A7-0063-83AD-D9FFC72F8286}"/>
                </a:ext>
              </a:extLst>
            </p:cNvPr>
            <p:cNvSpPr txBox="1"/>
            <p:nvPr/>
          </p:nvSpPr>
          <p:spPr>
            <a:xfrm>
              <a:off x="1953216" y="5223373"/>
              <a:ext cx="455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err="1"/>
                <a:t>C</a:t>
              </a:r>
              <a:r>
                <a:rPr lang="en-US" i="1" baseline="-25000" dirty="0" err="1"/>
                <a:t>w</a:t>
              </a:r>
              <a:endParaRPr lang="en-US" i="1" baseline="-2500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37A4A3C-5C8E-108A-7F3A-64FCEFD61EE1}"/>
                </a:ext>
              </a:extLst>
            </p:cNvPr>
            <p:cNvSpPr txBox="1"/>
            <p:nvPr/>
          </p:nvSpPr>
          <p:spPr>
            <a:xfrm>
              <a:off x="3988569" y="3561002"/>
              <a:ext cx="11151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air-water </a:t>
              </a:r>
            </a:p>
            <a:p>
              <a:r>
                <a:rPr lang="en-US" dirty="0"/>
                <a:t>interface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40381E7-001A-9CCD-AEC5-CEB065935CA6}"/>
                </a:ext>
              </a:extLst>
            </p:cNvPr>
            <p:cNvCxnSpPr/>
            <p:nvPr/>
          </p:nvCxnSpPr>
          <p:spPr>
            <a:xfrm flipH="1">
              <a:off x="3913323" y="3878850"/>
              <a:ext cx="3561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5168B30-E162-F923-E78E-3BD9C2850863}"/>
                  </a:ext>
                </a:extLst>
              </p:cNvPr>
              <p:cNvSpPr txBox="1"/>
              <p:nvPr/>
            </p:nvSpPr>
            <p:spPr>
              <a:xfrm>
                <a:off x="4177224" y="4066462"/>
                <a:ext cx="11020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5168B30-E162-F923-E78E-3BD9C28508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7224" y="4066462"/>
                <a:ext cx="1102097" cy="369332"/>
              </a:xfrm>
              <a:prstGeom prst="rect">
                <a:avLst/>
              </a:prstGeom>
              <a:blipFill>
                <a:blip r:embed="rId3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>
            <a:extLst>
              <a:ext uri="{FF2B5EF4-FFF2-40B4-BE49-F238E27FC236}">
                <a16:creationId xmlns:a16="http://schemas.microsoft.com/office/drawing/2014/main" id="{9E207DE3-B2F6-F35D-EFB3-FC166C196F3B}"/>
              </a:ext>
            </a:extLst>
          </p:cNvPr>
          <p:cNvSpPr txBox="1"/>
          <p:nvPr/>
        </p:nvSpPr>
        <p:spPr>
          <a:xfrm>
            <a:off x="5751447" y="4435794"/>
            <a:ext cx="50021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J</a:t>
            </a:r>
            <a:r>
              <a:rPr lang="en-US" sz="2000" i="1" baseline="-25000" dirty="0"/>
              <a:t>i</a:t>
            </a:r>
            <a:r>
              <a:rPr lang="en-US" sz="2000" i="1" dirty="0"/>
              <a:t> </a:t>
            </a:r>
            <a:r>
              <a:rPr lang="en-US" sz="2000" dirty="0"/>
              <a:t>= mass flux (mol m</a:t>
            </a:r>
            <a:r>
              <a:rPr lang="en-US" sz="2000" baseline="30000" dirty="0"/>
              <a:t>2</a:t>
            </a:r>
            <a:r>
              <a:rPr lang="en-US" sz="2000" dirty="0"/>
              <a:t> d</a:t>
            </a:r>
            <a:r>
              <a:rPr lang="en-US" sz="2000" baseline="30000" dirty="0"/>
              <a:t>-1</a:t>
            </a:r>
            <a:r>
              <a:rPr lang="en-US" sz="2000" dirty="0"/>
              <a:t>)</a:t>
            </a:r>
          </a:p>
          <a:p>
            <a:r>
              <a:rPr lang="en-US" sz="2000" i="1" dirty="0"/>
              <a:t>k</a:t>
            </a:r>
            <a:r>
              <a:rPr lang="en-US" sz="2000" i="1" baseline="-25000" dirty="0"/>
              <a:t>i</a:t>
            </a:r>
            <a:r>
              <a:rPr lang="en-US" sz="2000" i="1" dirty="0"/>
              <a:t> </a:t>
            </a:r>
            <a:r>
              <a:rPr lang="en-US" sz="2000" dirty="0"/>
              <a:t>= mass transfer velocity (m d</a:t>
            </a:r>
            <a:r>
              <a:rPr lang="en-US" sz="2000" baseline="30000" dirty="0"/>
              <a:t>-1</a:t>
            </a:r>
            <a:r>
              <a:rPr lang="en-US" sz="2000" dirty="0"/>
              <a:t>)</a:t>
            </a:r>
          </a:p>
          <a:p>
            <a:r>
              <a:rPr lang="en-US" sz="2000" i="1" dirty="0"/>
              <a:t>C</a:t>
            </a:r>
            <a:r>
              <a:rPr lang="en-US" sz="2000" i="1" baseline="-25000" dirty="0"/>
              <a:t>i</a:t>
            </a:r>
            <a:r>
              <a:rPr lang="en-US" sz="2000" i="1" dirty="0"/>
              <a:t> </a:t>
            </a:r>
            <a:r>
              <a:rPr lang="en-US" sz="2000" dirty="0"/>
              <a:t>= aqueous concentration (mol m</a:t>
            </a:r>
            <a:r>
              <a:rPr lang="en-US" sz="2000" baseline="30000" dirty="0"/>
              <a:t>-3</a:t>
            </a:r>
            <a:r>
              <a:rPr lang="en-US" sz="2000" dirty="0"/>
              <a:t>)</a:t>
            </a:r>
          </a:p>
          <a:p>
            <a:r>
              <a:rPr lang="en-US" sz="2000" i="1" dirty="0"/>
              <a:t>p</a:t>
            </a:r>
            <a:r>
              <a:rPr lang="en-US" sz="2000" i="1" baseline="-25000" dirty="0"/>
              <a:t>i</a:t>
            </a:r>
            <a:r>
              <a:rPr lang="en-US" sz="2000" i="1" dirty="0"/>
              <a:t> </a:t>
            </a:r>
            <a:r>
              <a:rPr lang="en-US" sz="2000" dirty="0"/>
              <a:t>= partial pressure (atm)</a:t>
            </a:r>
          </a:p>
          <a:p>
            <a:r>
              <a:rPr lang="en-US" sz="2000" i="1" dirty="0"/>
              <a:t>R</a:t>
            </a:r>
            <a:r>
              <a:rPr lang="en-US" sz="2000" dirty="0"/>
              <a:t> = universal gas constant (atm m</a:t>
            </a:r>
            <a:r>
              <a:rPr lang="en-US" sz="2000" baseline="30000" dirty="0"/>
              <a:t>3</a:t>
            </a:r>
            <a:r>
              <a:rPr lang="en-US" sz="2000" dirty="0"/>
              <a:t> mol</a:t>
            </a:r>
            <a:r>
              <a:rPr lang="en-US" sz="2000" baseline="30000" dirty="0"/>
              <a:t>-1</a:t>
            </a:r>
            <a:r>
              <a:rPr lang="en-US" sz="2000" dirty="0"/>
              <a:t> K</a:t>
            </a:r>
            <a:r>
              <a:rPr lang="en-US" sz="2000" baseline="30000" dirty="0"/>
              <a:t>-1</a:t>
            </a:r>
            <a:r>
              <a:rPr lang="en-US" sz="2000" dirty="0"/>
              <a:t>)</a:t>
            </a:r>
          </a:p>
          <a:p>
            <a:r>
              <a:rPr lang="en-US" sz="2000" i="1" dirty="0"/>
              <a:t>H</a:t>
            </a:r>
            <a:r>
              <a:rPr lang="en-US" sz="2000" dirty="0"/>
              <a:t> = Henry’s law constant (atm m</a:t>
            </a:r>
            <a:r>
              <a:rPr lang="en-US" sz="2000" baseline="30000" dirty="0"/>
              <a:t>3</a:t>
            </a:r>
            <a:r>
              <a:rPr lang="en-US" sz="2000" dirty="0"/>
              <a:t> mol</a:t>
            </a:r>
            <a:r>
              <a:rPr lang="en-US" sz="2000" baseline="30000" dirty="0"/>
              <a:t>-1</a:t>
            </a:r>
            <a:r>
              <a:rPr lang="en-US" sz="2000" dirty="0"/>
              <a:t>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2B2C7D-9768-2E19-BB60-A7D88E630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3112545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1E5BE-B404-D214-4B0C-8DE67C1BA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A61E7-A51C-EADA-1029-DABACE842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4" y="12913"/>
            <a:ext cx="10515600" cy="1325563"/>
          </a:xfrm>
        </p:spPr>
        <p:txBody>
          <a:bodyPr/>
          <a:lstStyle/>
          <a:p>
            <a:r>
              <a:rPr lang="en-US" dirty="0"/>
              <a:t>Two Film Theory of Mass Transfer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DBA442AC-E6EE-9AAD-6356-0B9906CAE47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482218" y="1372250"/>
                <a:ext cx="6320023" cy="2440381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Net mass transfer can be written as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𝑎𝑖𝑟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i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/>
                  <a:t> = mass transfer coefficient (d</a:t>
                </a:r>
                <a:r>
                  <a:rPr lang="en-US" baseline="30000" dirty="0"/>
                  <a:t>-1</a:t>
                </a:r>
                <a:r>
                  <a:rPr lang="en-US" dirty="0"/>
                  <a:t>)</a:t>
                </a:r>
              </a:p>
              <a:p>
                <a:pPr marL="0" indent="0">
                  <a:buNone/>
                </a:pPr>
                <a:endParaRPr lang="en-US" i="1" baseline="-25000" dirty="0"/>
              </a:p>
              <a:p>
                <a:pPr marL="0" indent="0">
                  <a:buNone/>
                </a:pPr>
                <a:endParaRPr lang="en-US" i="1" baseline="-25000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DBA442AC-E6EE-9AAD-6356-0B9906CAE47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82218" y="1372250"/>
                <a:ext cx="6320023" cy="2440381"/>
              </a:xfrm>
              <a:blipFill>
                <a:blip r:embed="rId2"/>
                <a:stretch>
                  <a:fillRect l="-1446" t="-6250" b="-5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82C949E9-BE17-D7C9-7EA8-BA15411914A3}"/>
              </a:ext>
            </a:extLst>
          </p:cNvPr>
          <p:cNvSpPr txBox="1"/>
          <p:nvPr/>
        </p:nvSpPr>
        <p:spPr>
          <a:xfrm>
            <a:off x="1139103" y="6034709"/>
            <a:ext cx="280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Whitman’s two-film theory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201D40A-A6BA-B153-EFCF-F43A0FF52024}"/>
              </a:ext>
            </a:extLst>
          </p:cNvPr>
          <p:cNvGrpSpPr/>
          <p:nvPr/>
        </p:nvGrpSpPr>
        <p:grpSpPr>
          <a:xfrm>
            <a:off x="11624" y="1698942"/>
            <a:ext cx="5103746" cy="4083319"/>
            <a:chOff x="0" y="2093644"/>
            <a:chExt cx="5103746" cy="408331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B389F59-D471-0A29-9080-F2C2B5566CBF}"/>
                </a:ext>
              </a:extLst>
            </p:cNvPr>
            <p:cNvSpPr/>
            <p:nvPr/>
          </p:nvSpPr>
          <p:spPr>
            <a:xfrm>
              <a:off x="1202411" y="4269783"/>
              <a:ext cx="2710912" cy="1907180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F07631D-0795-1D5D-FD87-3A0187E0320B}"/>
                </a:ext>
              </a:extLst>
            </p:cNvPr>
            <p:cNvSpPr/>
            <p:nvPr/>
          </p:nvSpPr>
          <p:spPr>
            <a:xfrm>
              <a:off x="1194662" y="2944220"/>
              <a:ext cx="2718661" cy="13255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08B895C-7CEA-8487-1600-158E851EA076}"/>
                </a:ext>
              </a:extLst>
            </p:cNvPr>
            <p:cNvSpPr/>
            <p:nvPr/>
          </p:nvSpPr>
          <p:spPr>
            <a:xfrm>
              <a:off x="1186913" y="2541264"/>
              <a:ext cx="2718661" cy="132556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E675378-DD01-69AC-935B-2022F14ABA95}"/>
                </a:ext>
              </a:extLst>
            </p:cNvPr>
            <p:cNvSpPr/>
            <p:nvPr/>
          </p:nvSpPr>
          <p:spPr>
            <a:xfrm>
              <a:off x="1194662" y="2138308"/>
              <a:ext cx="2718661" cy="132556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67EAEE-F62B-75B0-747E-14E02B6A169A}"/>
                </a:ext>
              </a:extLst>
            </p:cNvPr>
            <p:cNvSpPr txBox="1"/>
            <p:nvPr/>
          </p:nvSpPr>
          <p:spPr>
            <a:xfrm>
              <a:off x="0" y="2562593"/>
              <a:ext cx="10939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bulk air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47245E9-A882-3C0B-24BA-E3C0707D7DBB}"/>
                </a:ext>
              </a:extLst>
            </p:cNvPr>
            <p:cNvSpPr txBox="1"/>
            <p:nvPr/>
          </p:nvSpPr>
          <p:spPr>
            <a:xfrm>
              <a:off x="0" y="3422335"/>
              <a:ext cx="1179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air film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84838ED-8F72-6016-9F6D-A8E1EBE3AA2C}"/>
                </a:ext>
              </a:extLst>
            </p:cNvPr>
            <p:cNvSpPr txBox="1"/>
            <p:nvPr/>
          </p:nvSpPr>
          <p:spPr>
            <a:xfrm>
              <a:off x="11624" y="3838001"/>
              <a:ext cx="1179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water film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E3624-32D4-A2A0-B898-8A2D018124A9}"/>
                </a:ext>
              </a:extLst>
            </p:cNvPr>
            <p:cNvSpPr txBox="1"/>
            <p:nvPr/>
          </p:nvSpPr>
          <p:spPr>
            <a:xfrm>
              <a:off x="11624" y="5088404"/>
              <a:ext cx="12695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bulk water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A62F876-ED4D-83DB-27EA-5ED85BF8A757}"/>
                </a:ext>
              </a:extLst>
            </p:cNvPr>
            <p:cNvCxnSpPr/>
            <p:nvPr/>
          </p:nvCxnSpPr>
          <p:spPr>
            <a:xfrm flipV="1">
              <a:off x="1874434" y="4269783"/>
              <a:ext cx="0" cy="1178328"/>
            </a:xfrm>
            <a:prstGeom prst="line">
              <a:avLst/>
            </a:prstGeom>
            <a:ln w="31750" cmpd="sng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E3F9B52-CFF4-F9A8-A1B2-9B2F0275E4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50836" y="3463871"/>
              <a:ext cx="581891" cy="414359"/>
            </a:xfrm>
            <a:prstGeom prst="line">
              <a:avLst/>
            </a:prstGeom>
            <a:ln w="31750" cmpd="sng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A3EE8A3-F41E-0BF6-A603-AFEEE4108FF3}"/>
                </a:ext>
              </a:extLst>
            </p:cNvPr>
            <p:cNvCxnSpPr/>
            <p:nvPr/>
          </p:nvCxnSpPr>
          <p:spPr>
            <a:xfrm flipV="1">
              <a:off x="3232727" y="2285543"/>
              <a:ext cx="0" cy="1178328"/>
            </a:xfrm>
            <a:prstGeom prst="line">
              <a:avLst/>
            </a:prstGeom>
            <a:ln w="31750" cmpd="sng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CE39011-5BEA-747B-3F64-3A7EECC927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74434" y="3856730"/>
              <a:ext cx="531091" cy="413053"/>
            </a:xfrm>
            <a:prstGeom prst="line">
              <a:avLst/>
            </a:prstGeom>
            <a:ln w="31750" cmpd="sng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F0A5792-29CD-3258-30B5-C045BA03362F}"/>
                </a:ext>
              </a:extLst>
            </p:cNvPr>
            <p:cNvSpPr txBox="1"/>
            <p:nvPr/>
          </p:nvSpPr>
          <p:spPr>
            <a:xfrm>
              <a:off x="2237544" y="3866827"/>
              <a:ext cx="381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</a:t>
              </a:r>
              <a:r>
                <a:rPr lang="en-US" i="1" baseline="-25000" dirty="0"/>
                <a:t>i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635DC48-AC5F-9860-00BB-C596D7CB8875}"/>
                </a:ext>
              </a:extLst>
            </p:cNvPr>
            <p:cNvSpPr txBox="1"/>
            <p:nvPr/>
          </p:nvSpPr>
          <p:spPr>
            <a:xfrm>
              <a:off x="3052297" y="3474981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</a:t>
              </a:r>
              <a:r>
                <a:rPr lang="en-US" i="1" baseline="-25000" dirty="0"/>
                <a:t>i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08DC41-8799-FFD1-0111-720DB5B31182}"/>
                </a:ext>
              </a:extLst>
            </p:cNvPr>
            <p:cNvSpPr txBox="1"/>
            <p:nvPr/>
          </p:nvSpPr>
          <p:spPr>
            <a:xfrm>
              <a:off x="3232727" y="2093644"/>
              <a:ext cx="5132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err="1"/>
                <a:t>C</a:t>
              </a:r>
              <a:r>
                <a:rPr lang="en-US" i="1" baseline="-25000" dirty="0" err="1"/>
                <a:t>air</a:t>
              </a:r>
              <a:endParaRPr lang="en-US" i="1" baseline="-25000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DE10843-BAFE-5213-51CB-C2C18424DA34}"/>
                </a:ext>
              </a:extLst>
            </p:cNvPr>
            <p:cNvSpPr txBox="1"/>
            <p:nvPr/>
          </p:nvSpPr>
          <p:spPr>
            <a:xfrm>
              <a:off x="1953216" y="5223373"/>
              <a:ext cx="455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err="1"/>
                <a:t>C</a:t>
              </a:r>
              <a:r>
                <a:rPr lang="en-US" i="1" baseline="-25000" dirty="0" err="1"/>
                <a:t>w</a:t>
              </a:r>
              <a:endParaRPr lang="en-US" i="1" baseline="-2500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F3904ED-1D76-0F93-F890-7B08BFA2552E}"/>
                </a:ext>
              </a:extLst>
            </p:cNvPr>
            <p:cNvSpPr txBox="1"/>
            <p:nvPr/>
          </p:nvSpPr>
          <p:spPr>
            <a:xfrm>
              <a:off x="3988569" y="3561002"/>
              <a:ext cx="11151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air-water </a:t>
              </a:r>
            </a:p>
            <a:p>
              <a:r>
                <a:rPr lang="en-US" dirty="0"/>
                <a:t>interface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625D25D2-522A-4C1D-7AF9-F8926301C1CD}"/>
                </a:ext>
              </a:extLst>
            </p:cNvPr>
            <p:cNvCxnSpPr/>
            <p:nvPr/>
          </p:nvCxnSpPr>
          <p:spPr>
            <a:xfrm flipH="1">
              <a:off x="3913323" y="3878850"/>
              <a:ext cx="3561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975FCB9-3D9E-BF98-92AF-32971BE3290F}"/>
                  </a:ext>
                </a:extLst>
              </p:cNvPr>
              <p:cNvSpPr txBox="1"/>
              <p:nvPr/>
            </p:nvSpPr>
            <p:spPr>
              <a:xfrm>
                <a:off x="5482218" y="3978886"/>
                <a:ext cx="5845703" cy="6095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𝑎𝑤</m:t>
                        </m:r>
                      </m:sub>
                    </m:sSub>
                    <m:r>
                      <a:rPr lang="en-US" sz="28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𝑅𝑇</m:t>
                        </m:r>
                      </m:den>
                    </m:f>
                  </m:oMath>
                </a14:m>
                <a:r>
                  <a:rPr lang="en-US" sz="2400" dirty="0"/>
                  <a:t>, air water partition coefficient (--)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975FCB9-3D9E-BF98-92AF-32971BE32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2218" y="3978886"/>
                <a:ext cx="5845703" cy="609526"/>
              </a:xfrm>
              <a:prstGeom prst="rect">
                <a:avLst/>
              </a:prstGeom>
              <a:blipFill>
                <a:blip r:embed="rId3"/>
                <a:stretch>
                  <a:fillRect r="-2398" b="-1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5720F04-B294-84BB-0E22-91EA96F8BB56}"/>
                  </a:ext>
                </a:extLst>
              </p:cNvPr>
              <p:cNvSpPr txBox="1"/>
              <p:nvPr/>
            </p:nvSpPr>
            <p:spPr>
              <a:xfrm>
                <a:off x="7237970" y="5013337"/>
                <a:ext cx="2394886" cy="9313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5720F04-B294-84BB-0E22-91EA96F8B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7970" y="5013337"/>
                <a:ext cx="2394886" cy="9313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FF6DB40B-23C3-0ADF-420C-C78CFEBBD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1597551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aeration Coefficient (day-1 versus depth and velocity using the ...">
            <a:extLst>
              <a:ext uri="{FF2B5EF4-FFF2-40B4-BE49-F238E27FC236}">
                <a16:creationId xmlns:a16="http://schemas.microsoft.com/office/drawing/2014/main" id="{DBA9970D-C95E-5CAB-37B3-C9793B825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979"/>
            <a:ext cx="55975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BCD2E9-7AC5-9FF3-D3FC-2040B33761E3}"/>
              </a:ext>
            </a:extLst>
          </p:cNvPr>
          <p:cNvSpPr txBox="1"/>
          <p:nvPr/>
        </p:nvSpPr>
        <p:spPr>
          <a:xfrm>
            <a:off x="5597526" y="102660"/>
            <a:ext cx="642822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Water velocity driven gas transfer</a:t>
            </a:r>
          </a:p>
          <a:p>
            <a:endParaRPr lang="en-US" sz="2800" dirty="0"/>
          </a:p>
          <a:p>
            <a:r>
              <a:rPr lang="en-US" sz="2800" dirty="0"/>
              <a:t>WASP calculates gas transfer rate using the one of the following equations</a:t>
            </a:r>
          </a:p>
          <a:p>
            <a:endParaRPr lang="en-US" sz="2800" dirty="0"/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rgbClr val="FF0000"/>
                </a:solidFill>
              </a:rPr>
              <a:t>O’Connor-Dobbins</a:t>
            </a:r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rgbClr val="FF0000"/>
                </a:solidFill>
              </a:rPr>
              <a:t>Churchill et al.</a:t>
            </a:r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rgbClr val="FF0000"/>
                </a:solidFill>
              </a:rPr>
              <a:t>Owens et al.</a:t>
            </a:r>
          </a:p>
          <a:p>
            <a:pPr marL="514350" indent="-514350">
              <a:buAutoNum type="arabicPeriod"/>
            </a:pPr>
            <a:endParaRPr lang="en-US" sz="2800" dirty="0">
              <a:solidFill>
                <a:srgbClr val="FF0000"/>
              </a:solidFill>
            </a:endParaRPr>
          </a:p>
          <a:p>
            <a:r>
              <a:rPr lang="en-US" sz="2800" dirty="0"/>
              <a:t>Wind velocity driven gas transfer options</a:t>
            </a:r>
          </a:p>
          <a:p>
            <a:endParaRPr lang="en-US" sz="2800" dirty="0"/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rgbClr val="FF0000"/>
                </a:solidFill>
              </a:rPr>
              <a:t>O’Connor</a:t>
            </a:r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rgbClr val="FF0000"/>
                </a:solidFill>
              </a:rPr>
              <a:t>MacKay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195328-4EC9-99C7-B800-96B2D49F9FE3}"/>
              </a:ext>
            </a:extLst>
          </p:cNvPr>
          <p:cNvSpPr/>
          <p:nvPr/>
        </p:nvSpPr>
        <p:spPr>
          <a:xfrm>
            <a:off x="922446" y="414448"/>
            <a:ext cx="1588655" cy="2770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82F3F2-4231-FCE3-6968-3ADF06D60B67}"/>
              </a:ext>
            </a:extLst>
          </p:cNvPr>
          <p:cNvSpPr/>
          <p:nvPr/>
        </p:nvSpPr>
        <p:spPr>
          <a:xfrm>
            <a:off x="4376929" y="2176808"/>
            <a:ext cx="1040646" cy="5565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3B710F-FEE4-C634-E3A1-A603B1C0E781}"/>
              </a:ext>
            </a:extLst>
          </p:cNvPr>
          <p:cNvSpPr/>
          <p:nvPr/>
        </p:nvSpPr>
        <p:spPr>
          <a:xfrm>
            <a:off x="3631761" y="5482832"/>
            <a:ext cx="1382689" cy="2770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06C1C92-914B-8748-F745-17E44D2CE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65E3E6-A1B3-6C5D-9C22-B589F7EB52E8}"/>
              </a:ext>
            </a:extLst>
          </p:cNvPr>
          <p:cNvSpPr txBox="1"/>
          <p:nvPr/>
        </p:nvSpPr>
        <p:spPr>
          <a:xfrm>
            <a:off x="-43227" y="6258886"/>
            <a:ext cx="40270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Covar, 1976; </a:t>
            </a:r>
          </a:p>
          <a:p>
            <a:r>
              <a:rPr lang="en-US" sz="1800" dirty="0" err="1">
                <a:solidFill>
                  <a:srgbClr val="FF0000"/>
                </a:solidFill>
              </a:rPr>
              <a:t>Zison</a:t>
            </a:r>
            <a:r>
              <a:rPr lang="en-US" sz="1800" dirty="0">
                <a:solidFill>
                  <a:srgbClr val="FF0000"/>
                </a:solidFill>
              </a:rPr>
              <a:t> et al., 1978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264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C5D07-8E71-400B-E772-8A6D02C78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37448-C222-642E-727E-CF29D0D17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4" y="12913"/>
            <a:ext cx="10515600" cy="1325563"/>
          </a:xfrm>
        </p:spPr>
        <p:txBody>
          <a:bodyPr/>
          <a:lstStyle/>
          <a:p>
            <a:r>
              <a:rPr lang="en-US" dirty="0"/>
              <a:t>Gas Transfer Driving Force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471302-5461-267E-C9CD-0EF18CE45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23" y="1460507"/>
            <a:ext cx="11616957" cy="1421968"/>
          </a:xfrm>
        </p:spPr>
        <p:txBody>
          <a:bodyPr>
            <a:normAutofit/>
          </a:bodyPr>
          <a:lstStyle/>
          <a:p>
            <a:r>
              <a:rPr lang="en-US" sz="3200" dirty="0"/>
              <a:t>Mass transfer depends on what is the driving force</a:t>
            </a:r>
          </a:p>
          <a:p>
            <a:endParaRPr lang="en-US" sz="3200" dirty="0"/>
          </a:p>
          <a:p>
            <a:pPr marL="0" indent="0">
              <a:buNone/>
            </a:pP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0B45780-99BC-3F93-4431-6B1C9B9D2D44}"/>
                  </a:ext>
                </a:extLst>
              </p:cNvPr>
              <p:cNvSpPr txBox="1"/>
              <p:nvPr/>
            </p:nvSpPr>
            <p:spPr>
              <a:xfrm>
                <a:off x="7986115" y="291529"/>
                <a:ext cx="2394886" cy="9313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0B45780-99BC-3F93-4431-6B1C9B9D2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6115" y="291529"/>
                <a:ext cx="2394886" cy="93134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id="{BA0397A0-A628-4932-E682-9385303645D7}"/>
              </a:ext>
            </a:extLst>
          </p:cNvPr>
          <p:cNvGrpSpPr/>
          <p:nvPr/>
        </p:nvGrpSpPr>
        <p:grpSpPr>
          <a:xfrm>
            <a:off x="1437698" y="3298249"/>
            <a:ext cx="3269458" cy="1490246"/>
            <a:chOff x="6501027" y="1501490"/>
            <a:chExt cx="3269458" cy="149024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A58AE07-469D-0378-5BB5-1C26F036BD7B}"/>
                </a:ext>
              </a:extLst>
            </p:cNvPr>
            <p:cNvSpPr/>
            <p:nvPr/>
          </p:nvSpPr>
          <p:spPr>
            <a:xfrm>
              <a:off x="6860601" y="1501490"/>
              <a:ext cx="2667000" cy="7282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chemeClr val="tx1"/>
                  </a:solidFill>
                </a:rPr>
                <a:t>C</a:t>
              </a:r>
              <a:r>
                <a:rPr lang="en-US" sz="2800" b="1" baseline="-25000" dirty="0" err="1">
                  <a:solidFill>
                    <a:schemeClr val="tx1"/>
                  </a:solidFill>
                </a:rPr>
                <a:t>air</a:t>
              </a:r>
              <a:endParaRPr lang="en-US" sz="28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A35976A-97F8-CCED-F962-A6241434FB06}"/>
                </a:ext>
              </a:extLst>
            </p:cNvPr>
            <p:cNvSpPr/>
            <p:nvPr/>
          </p:nvSpPr>
          <p:spPr>
            <a:xfrm>
              <a:off x="6860601" y="2229736"/>
              <a:ext cx="2667000" cy="74661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C</a:t>
              </a:r>
              <a:r>
                <a:rPr lang="en-US" sz="2800" b="1" baseline="-25000" dirty="0">
                  <a:solidFill>
                    <a:schemeClr val="tx1"/>
                  </a:solidFill>
                </a:rPr>
                <a:t>diss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DC1106C-5282-0BF5-B07F-E31ECAF2701F}"/>
                </a:ext>
              </a:extLst>
            </p:cNvPr>
            <p:cNvSpPr txBox="1"/>
            <p:nvPr/>
          </p:nvSpPr>
          <p:spPr>
            <a:xfrm>
              <a:off x="6860601" y="1967382"/>
              <a:ext cx="914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Air</a:t>
              </a:r>
              <a:endParaRPr lang="en-US" b="1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0DDF753-ADCA-6189-4B7B-C165FE2DD16A}"/>
                </a:ext>
              </a:extLst>
            </p:cNvPr>
            <p:cNvSpPr txBox="1"/>
            <p:nvPr/>
          </p:nvSpPr>
          <p:spPr>
            <a:xfrm>
              <a:off x="6798685" y="2653182"/>
              <a:ext cx="15097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Water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9106355E-E431-50C8-C3AD-3B9715622A59}"/>
                </a:ext>
              </a:extLst>
            </p:cNvPr>
            <p:cNvCxnSpPr/>
            <p:nvPr/>
          </p:nvCxnSpPr>
          <p:spPr>
            <a:xfrm>
              <a:off x="8156001" y="2047759"/>
              <a:ext cx="0" cy="414754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ight Arrow 52">
              <a:extLst>
                <a:ext uri="{FF2B5EF4-FFF2-40B4-BE49-F238E27FC236}">
                  <a16:creationId xmlns:a16="http://schemas.microsoft.com/office/drawing/2014/main" id="{7F20E5AE-A483-A844-7D72-23F8AED22024}"/>
                </a:ext>
              </a:extLst>
            </p:cNvPr>
            <p:cNvSpPr/>
            <p:nvPr/>
          </p:nvSpPr>
          <p:spPr>
            <a:xfrm>
              <a:off x="6501027" y="1612236"/>
              <a:ext cx="747716" cy="190669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ight Arrow 52">
              <a:extLst>
                <a:ext uri="{FF2B5EF4-FFF2-40B4-BE49-F238E27FC236}">
                  <a16:creationId xmlns:a16="http://schemas.microsoft.com/office/drawing/2014/main" id="{D63FF89D-5A3E-C7F5-F5F8-0473CC1C93C8}"/>
                </a:ext>
              </a:extLst>
            </p:cNvPr>
            <p:cNvSpPr/>
            <p:nvPr/>
          </p:nvSpPr>
          <p:spPr>
            <a:xfrm>
              <a:off x="9022769" y="1605421"/>
              <a:ext cx="747716" cy="190669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B3B705B-421C-E9D2-9D41-88D09749F0B0}"/>
              </a:ext>
            </a:extLst>
          </p:cNvPr>
          <p:cNvGrpSpPr/>
          <p:nvPr/>
        </p:nvGrpSpPr>
        <p:grpSpPr>
          <a:xfrm>
            <a:off x="7027859" y="3289726"/>
            <a:ext cx="3414502" cy="1490246"/>
            <a:chOff x="6355983" y="4473290"/>
            <a:chExt cx="3414502" cy="149024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C50DDA7-1933-BBB9-B933-D2DAC793774F}"/>
                </a:ext>
              </a:extLst>
            </p:cNvPr>
            <p:cNvSpPr/>
            <p:nvPr/>
          </p:nvSpPr>
          <p:spPr>
            <a:xfrm>
              <a:off x="6874885" y="4473290"/>
              <a:ext cx="2667000" cy="7282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chemeClr val="tx1"/>
                  </a:solidFill>
                </a:rPr>
                <a:t>C</a:t>
              </a:r>
              <a:r>
                <a:rPr lang="en-US" sz="2800" b="1" baseline="-25000" dirty="0" err="1">
                  <a:solidFill>
                    <a:schemeClr val="tx1"/>
                  </a:solidFill>
                </a:rPr>
                <a:t>air</a:t>
              </a:r>
              <a:endParaRPr lang="en-US" sz="28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D768B0-A948-25A8-9A94-473C07DE0DA3}"/>
                </a:ext>
              </a:extLst>
            </p:cNvPr>
            <p:cNvSpPr/>
            <p:nvPr/>
          </p:nvSpPr>
          <p:spPr>
            <a:xfrm>
              <a:off x="6874885" y="5201536"/>
              <a:ext cx="2667000" cy="74661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C</a:t>
              </a:r>
              <a:r>
                <a:rPr lang="en-US" sz="2800" b="1" baseline="-25000" dirty="0">
                  <a:solidFill>
                    <a:schemeClr val="tx1"/>
                  </a:solidFill>
                </a:rPr>
                <a:t>diss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57FA1E2-4E63-84D0-304C-61BEBEDFED3E}"/>
                </a:ext>
              </a:extLst>
            </p:cNvPr>
            <p:cNvSpPr txBox="1"/>
            <p:nvPr/>
          </p:nvSpPr>
          <p:spPr>
            <a:xfrm>
              <a:off x="6874885" y="4939182"/>
              <a:ext cx="914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Air</a:t>
              </a:r>
              <a:endParaRPr lang="en-US" b="1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0B3FF5A-0622-7A67-C2CB-4A5E57ED80A0}"/>
                </a:ext>
              </a:extLst>
            </p:cNvPr>
            <p:cNvSpPr txBox="1"/>
            <p:nvPr/>
          </p:nvSpPr>
          <p:spPr>
            <a:xfrm>
              <a:off x="6812969" y="5624982"/>
              <a:ext cx="15097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Water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C7425DF-90B5-5AD9-1200-286988EE405B}"/>
                </a:ext>
              </a:extLst>
            </p:cNvPr>
            <p:cNvCxnSpPr/>
            <p:nvPr/>
          </p:nvCxnSpPr>
          <p:spPr>
            <a:xfrm>
              <a:off x="8170285" y="5019559"/>
              <a:ext cx="0" cy="414754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ight Arrow 54">
              <a:extLst>
                <a:ext uri="{FF2B5EF4-FFF2-40B4-BE49-F238E27FC236}">
                  <a16:creationId xmlns:a16="http://schemas.microsoft.com/office/drawing/2014/main" id="{B2E20A1B-9FED-40BC-C82F-6B4E6155CEFD}"/>
                </a:ext>
              </a:extLst>
            </p:cNvPr>
            <p:cNvSpPr/>
            <p:nvPr/>
          </p:nvSpPr>
          <p:spPr>
            <a:xfrm>
              <a:off x="9022769" y="5323832"/>
              <a:ext cx="747716" cy="190669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ight Arrow 52">
              <a:extLst>
                <a:ext uri="{FF2B5EF4-FFF2-40B4-BE49-F238E27FC236}">
                  <a16:creationId xmlns:a16="http://schemas.microsoft.com/office/drawing/2014/main" id="{F893EC81-66F3-286D-4329-22C40E51FD60}"/>
                </a:ext>
              </a:extLst>
            </p:cNvPr>
            <p:cNvSpPr/>
            <p:nvPr/>
          </p:nvSpPr>
          <p:spPr>
            <a:xfrm>
              <a:off x="6355983" y="5304431"/>
              <a:ext cx="747716" cy="190669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FCE010B0-0817-83A7-8EAA-02F14460AA84}"/>
              </a:ext>
            </a:extLst>
          </p:cNvPr>
          <p:cNvSpPr txBox="1"/>
          <p:nvPr/>
        </p:nvSpPr>
        <p:spPr>
          <a:xfrm>
            <a:off x="1506340" y="5196552"/>
            <a:ext cx="31726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Lakes and ponds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447CC4C-C660-D050-987F-58AC26DDF55C}"/>
              </a:ext>
            </a:extLst>
          </p:cNvPr>
          <p:cNvSpPr txBox="1"/>
          <p:nvPr/>
        </p:nvSpPr>
        <p:spPr>
          <a:xfrm>
            <a:off x="6927195" y="5111829"/>
            <a:ext cx="3758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Rivers and Estuaries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4723511-D014-E42B-D80A-74B1C71BB5E0}"/>
              </a:ext>
            </a:extLst>
          </p:cNvPr>
          <p:cNvSpPr txBox="1"/>
          <p:nvPr/>
        </p:nvSpPr>
        <p:spPr>
          <a:xfrm>
            <a:off x="1225621" y="2469645"/>
            <a:ext cx="3734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Wind is driving force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8DFD6C-AF6F-93F1-3DA7-51C7FE3AF922}"/>
              </a:ext>
            </a:extLst>
          </p:cNvPr>
          <p:cNvSpPr txBox="1"/>
          <p:nvPr/>
        </p:nvSpPr>
        <p:spPr>
          <a:xfrm>
            <a:off x="6527183" y="2563692"/>
            <a:ext cx="5101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Flow velocity is driving force</a:t>
            </a: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2B7D9A84-78BC-4703-7241-D8D03E454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143958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FA543-E764-013C-4666-48C0BC3BB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E86C7-F979-B019-AD38-963C3B415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Incorporating Gas Transfer in WASP - Example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0CC9D98-43EC-97E2-7951-3106FC73B2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Two Water Bodies, Two chemicals</a:t>
            </a:r>
          </a:p>
          <a:p>
            <a:r>
              <a:rPr lang="en-US" sz="3200" dirty="0"/>
              <a:t>2 Well mixed lakes, same volume</a:t>
            </a:r>
          </a:p>
          <a:p>
            <a:pPr lvl="1"/>
            <a:r>
              <a:rPr lang="en-US" sz="2800" dirty="0"/>
              <a:t>One is deeper and less area than the other</a:t>
            </a:r>
          </a:p>
          <a:p>
            <a:r>
              <a:rPr lang="en-US" sz="3200" dirty="0"/>
              <a:t>2 chemicals: </a:t>
            </a:r>
          </a:p>
          <a:p>
            <a:pPr lvl="1"/>
            <a:r>
              <a:rPr lang="en-US" sz="2800" dirty="0"/>
              <a:t>Elemental Mercury (Hg</a:t>
            </a:r>
            <a:r>
              <a:rPr lang="en-US" sz="2800" baseline="30000" dirty="0"/>
              <a:t>0</a:t>
            </a:r>
            <a:r>
              <a:rPr lang="en-US" sz="2800" dirty="0"/>
              <a:t>)</a:t>
            </a:r>
          </a:p>
          <a:p>
            <a:pPr lvl="1"/>
            <a:r>
              <a:rPr lang="en-US" sz="2800" dirty="0"/>
              <a:t>Benzene (C</a:t>
            </a:r>
            <a:r>
              <a:rPr lang="en-US" sz="2800" baseline="-25000" dirty="0"/>
              <a:t>6</a:t>
            </a:r>
            <a:r>
              <a:rPr lang="en-US" sz="2800" dirty="0"/>
              <a:t>H</a:t>
            </a:r>
            <a:r>
              <a:rPr lang="en-US" sz="2800" baseline="-25000" dirty="0"/>
              <a:t>6</a:t>
            </a:r>
            <a:r>
              <a:rPr lang="en-US" sz="2800" dirty="0"/>
              <a:t>)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3F9F398F-AB49-CC98-6504-695D421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3632580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3ED1DD-D031-C8FF-3D49-2A4430308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6557A3-A7A0-D723-89FA-535A1302E4D1}"/>
              </a:ext>
            </a:extLst>
          </p:cNvPr>
          <p:cNvSpPr txBox="1"/>
          <p:nvPr/>
        </p:nvSpPr>
        <p:spPr>
          <a:xfrm>
            <a:off x="369795" y="397609"/>
            <a:ext cx="3975768" cy="5139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Data Set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Advanced Toxicant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Set Time Range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1/1/2000 		12:00 PM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12/31/2000 	12:00 PM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Time Step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Fraction of Max DT = 0.9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Max Allowable Timestep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0.05 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Min Allowable Timestep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0.00001 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Model Output Interval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0.1 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4F2065-8B1F-066D-90B1-697D13EDD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56509"/>
            <a:ext cx="7720476" cy="60706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A11C1FB4-BE74-D482-83D8-CDC43EF64FD1}"/>
              </a:ext>
            </a:extLst>
          </p:cNvPr>
          <p:cNvSpPr/>
          <p:nvPr/>
        </p:nvSpPr>
        <p:spPr>
          <a:xfrm>
            <a:off x="5563267" y="27155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10B4F89-8CC0-9D10-1130-BFFD41374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814" y="809650"/>
            <a:ext cx="7138391" cy="588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78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B3899CD0B5CA4E9DAAAE93EAF5C7B8" ma:contentTypeVersion="4" ma:contentTypeDescription="Create a new document." ma:contentTypeScope="" ma:versionID="722552f2a4833060fe16a77864df408f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1d0ba6e2-c11e-4e35-9c9a-4f3bc52d9dba" targetNamespace="http://schemas.microsoft.com/office/2006/metadata/properties" ma:root="true" ma:fieldsID="3d30f2a4812764a5e221fa0f75ea0837" ns1:_="" ns2:_="" ns3:_="" ns4:_="" ns5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1d0ba6e2-c11e-4e35-9c9a-4f3bc52d9dba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 minOccurs="0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e3f09c3df709400db2417a7161762d62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23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8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9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10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11" nillable="true" ma:displayName="Record" ma:default="Shared" ma:description="For documents that provide evidence of EPA decisions and actions, select &quot;Shared&quot; (open access) or &quot;Private&quot; (restricted access)." ma:format="Dropdown" ma:internalName="Record" ma:readOnly="false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15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7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8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20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22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24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5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6" nillable="true" ma:displayName="Taxonomy Catch All Column1" ma:hidden="true" ma:list="{c9b79201-38ff-4552-9d94-337b20200e36}" ma:internalName="TaxCatchAllLabel" ma:readOnly="true" ma:showField="CatchAllDataLabel" ma:web="1d0ba6e2-c11e-4e35-9c9a-4f3bc52d9d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7" nillable="true" ma:displayName="Taxonomy Catch All Column" ma:hidden="true" ma:list="{c9b79201-38ff-4552-9d94-337b20200e36}" ma:internalName="TaxCatchAll" ma:showField="CatchAllData" ma:web="1d0ba6e2-c11e-4e35-9c9a-4f3bc52d9d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12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9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21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0ba6e2-c11e-4e35-9c9a-4f3bc52d9dba" elementFormDefault="qualified">
    <xsd:import namespace="http://schemas.microsoft.com/office/2006/documentManagement/types"/>
    <xsd:import namespace="http://schemas.microsoft.com/office/infopath/2007/PartnerControls"/>
    <xsd:element name="e3f09c3df709400db2417a7161762d62" ma:index="28" nillable="true" ma:taxonomy="true" ma:internalName="e3f09c3df709400db2417a7161762d62" ma:taxonomyFieldName="EPA_x0020_Subject" ma:displayName="EPA Subject" ma:readOnly="false" ma:default="" ma:fieldId="{e3f09c3d-f709-400d-b241-7a7161762d62}" ma:taxonomyMulti="true" ma:sspId="29f62856-1543-49d4-a736-4569d363f533" ma:termSetId="7a3d4ae0-7e62-45a2-a406-c6a8a6a8eee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29f62856-1543-49d4-a736-4569d363f533" ContentTypeId="0x0101" PreviousValue="false" LastSyncTimeStamp="2016-08-25T00:16:07.24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ource xmlns="http://schemas.microsoft.com/sharepoint/v3/fields" xsi:nil="true"/>
    <Language xmlns="http://schemas.microsoft.com/sharepoint/v3">English</Language>
    <j747ac98061d40f0aa7bd47e1db5675d xmlns="4ffa91fb-a0ff-4ac5-b2db-65c790d184a4">
      <Terms xmlns="http://schemas.microsoft.com/office/infopath/2007/PartnerControls"/>
    </j747ac98061d40f0aa7bd47e1db5675d>
    <External_x0020_Contributor xmlns="4ffa91fb-a0ff-4ac5-b2db-65c790d184a4" xsi:nil="true"/>
    <TaxKeywordTaxHTField xmlns="4ffa91fb-a0ff-4ac5-b2db-65c790d184a4">
      <Terms xmlns="http://schemas.microsoft.com/office/infopath/2007/PartnerControls"/>
    </TaxKeywordTaxHTField>
    <Record xmlns="4ffa91fb-a0ff-4ac5-b2db-65c790d184a4">Shared</Record>
    <Rights xmlns="4ffa91fb-a0ff-4ac5-b2db-65c790d184a4" xsi:nil="true"/>
    <Document_x0020_Creation_x0020_Date xmlns="4ffa91fb-a0ff-4ac5-b2db-65c790d184a4">2025-09-25T17:54:19+00:00</Document_x0020_Creation_x0020_Date>
    <EPA_x0020_Office xmlns="4ffa91fb-a0ff-4ac5-b2db-65c790d184a4" xsi:nil="true"/>
    <CategoryDescription xmlns="http://schemas.microsoft.com/sharepoint.v3" xsi:nil="true"/>
    <Identifier xmlns="4ffa91fb-a0ff-4ac5-b2db-65c790d184a4" xsi:nil="true"/>
    <_Coverage xmlns="http://schemas.microsoft.com/sharepoint/v3/fields" xsi:nil="true"/>
    <Creator xmlns="4ffa91fb-a0ff-4ac5-b2db-65c790d184a4">
      <UserInfo>
        <DisplayName/>
        <AccountId xsi:nil="true"/>
        <AccountType/>
      </UserInfo>
    </Creator>
    <EPA_x0020_Related_x0020_Documents xmlns="4ffa91fb-a0ff-4ac5-b2db-65c790d184a4" xsi:nil="true"/>
    <e3f09c3df709400db2417a7161762d62 xmlns="1d0ba6e2-c11e-4e35-9c9a-4f3bc52d9dba">
      <Terms xmlns="http://schemas.microsoft.com/office/infopath/2007/PartnerControls"/>
    </e3f09c3df709400db2417a7161762d62>
    <EPA_x0020_Contributor xmlns="4ffa91fb-a0ff-4ac5-b2db-65c790d184a4">
      <UserInfo>
        <DisplayName/>
        <AccountId xsi:nil="true"/>
        <AccountType/>
      </UserInfo>
    </EPA_x0020_Contributor>
    <TaxCatchAll xmlns="4ffa91fb-a0ff-4ac5-b2db-65c790d184a4" xsi:nil="true"/>
  </documentManagement>
</p:properties>
</file>

<file path=customXml/itemProps1.xml><?xml version="1.0" encoding="utf-8"?>
<ds:datastoreItem xmlns:ds="http://schemas.openxmlformats.org/officeDocument/2006/customXml" ds:itemID="{F7C2A202-690B-4313-8D66-87F479F62C70}"/>
</file>

<file path=customXml/itemProps2.xml><?xml version="1.0" encoding="utf-8"?>
<ds:datastoreItem xmlns:ds="http://schemas.openxmlformats.org/officeDocument/2006/customXml" ds:itemID="{4F9B4ED8-C577-47C3-9913-50B805B75E60}"/>
</file>

<file path=customXml/itemProps3.xml><?xml version="1.0" encoding="utf-8"?>
<ds:datastoreItem xmlns:ds="http://schemas.openxmlformats.org/officeDocument/2006/customXml" ds:itemID="{6B523124-5B8D-4B2D-9502-3C9987DA3410}"/>
</file>

<file path=customXml/itemProps4.xml><?xml version="1.0" encoding="utf-8"?>
<ds:datastoreItem xmlns:ds="http://schemas.openxmlformats.org/officeDocument/2006/customXml" ds:itemID="{42B15F49-3BD2-4A5F-876E-9997B3324A0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18932</TotalTime>
  <Words>768</Words>
  <Application>Microsoft Office PowerPoint</Application>
  <PresentationFormat>Widescreen</PresentationFormat>
  <Paragraphs>241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Aptos</vt:lpstr>
      <vt:lpstr>Aptos Display</vt:lpstr>
      <vt:lpstr>Arial</vt:lpstr>
      <vt:lpstr>Cambria Math</vt:lpstr>
      <vt:lpstr>Office Theme</vt:lpstr>
      <vt:lpstr>WASP8 Advanced Toxicant Module: Gas Transfer (Volatilization/Reaeration)</vt:lpstr>
      <vt:lpstr>Introduction</vt:lpstr>
      <vt:lpstr>Volatilization theory</vt:lpstr>
      <vt:lpstr>Two Film Theory of Mass Transfer</vt:lpstr>
      <vt:lpstr>Two Film Theory of Mass Transfer</vt:lpstr>
      <vt:lpstr>PowerPoint Presentation</vt:lpstr>
      <vt:lpstr>Gas Transfer Driving Force</vt:lpstr>
      <vt:lpstr>Incorporating Gas Transfer in WASP - Example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WASP8 Advanced Toxicant Module</dc:title>
  <dc:creator>Christopher Knightes</dc:creator>
  <cp:lastModifiedBy>Knightes, Chris</cp:lastModifiedBy>
  <cp:revision>7</cp:revision>
  <dcterms:created xsi:type="dcterms:W3CDTF">2024-09-09T14:51:33Z</dcterms:created>
  <dcterms:modified xsi:type="dcterms:W3CDTF">2025-09-25T14:43:03Z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0x010100BAB3899CD0B5CA4E9DAAAE93EAF5C7B8</vt:lpwstr>
  </property>
</Properties>
</file>